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7"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61" d="100"/>
          <a:sy n="161" d="100"/>
        </p:scale>
        <p:origin x="228"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1E744B9-05DF-42F0-8A79-524475CCAA2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475B6-F74D-49C2-A730-EFC36A2CA613}"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23061614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744B9-05DF-42F0-8A79-524475CCAA2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3576191343"/>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744B9-05DF-42F0-8A79-524475CCAA2D}" type="datetimeFigureOut">
              <a:rPr lang="en-US" smtClean="0"/>
              <a:t>11/30/2018</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3554593565"/>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744B9-05DF-42F0-8A79-524475CCAA2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1546701259"/>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fld id="{61E744B9-05DF-42F0-8A79-524475CCAA2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42630919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744B9-05DF-42F0-8A79-524475CCAA2D}"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1162200369"/>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E744B9-05DF-42F0-8A79-524475CCAA2D}"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3787340002"/>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E744B9-05DF-42F0-8A79-524475CCAA2D}"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2926630244"/>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744B9-05DF-42F0-8A79-524475CCAA2D}"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1600929889"/>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61E744B9-05DF-42F0-8A79-524475CCAA2D}"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475B6-F74D-49C2-A730-EFC36A2CA613}"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1688168504"/>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Edit Master text styles</a:t>
            </a:r>
          </a:p>
        </p:txBody>
      </p:sp>
      <p:sp>
        <p:nvSpPr>
          <p:cNvPr id="5" name="Date Placeholder 4"/>
          <p:cNvSpPr>
            <a:spLocks noGrp="1"/>
          </p:cNvSpPr>
          <p:nvPr>
            <p:ph type="dt" sz="half" idx="10"/>
          </p:nvPr>
        </p:nvSpPr>
        <p:spPr>
          <a:xfrm>
            <a:off x="219456" y="1170432"/>
            <a:ext cx="3364992" cy="201168"/>
          </a:xfrm>
        </p:spPr>
        <p:txBody>
          <a:bodyPr/>
          <a:lstStyle/>
          <a:p>
            <a:fld id="{61E744B9-05DF-42F0-8A79-524475CCAA2D}" type="datetimeFigureOut">
              <a:rPr lang="en-US" smtClean="0"/>
              <a:t>11/30/2018</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3DE475B6-F74D-49C2-A730-EFC36A2CA613}" type="slidenum">
              <a:rPr lang="en-US" smtClean="0"/>
              <a:t>‹#›</a:t>
            </a:fld>
            <a:endParaRPr lang="en-US"/>
          </a:p>
        </p:txBody>
      </p:sp>
    </p:spTree>
    <p:extLst>
      <p:ext uri="{BB962C8B-B14F-4D97-AF65-F5344CB8AC3E}">
        <p14:creationId xmlns:p14="http://schemas.microsoft.com/office/powerpoint/2010/main" val="40259446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1E744B9-05DF-42F0-8A79-524475CCAA2D}" type="datetimeFigureOut">
              <a:rPr lang="en-US" smtClean="0"/>
              <a:t>11/30/2018</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DE475B6-F74D-49C2-A730-EFC36A2CA613}" type="slidenum">
              <a:rPr lang="en-US" smtClean="0"/>
              <a:t>‹#›</a:t>
            </a:fld>
            <a:endParaRPr lang="en-US"/>
          </a:p>
        </p:txBody>
      </p:sp>
    </p:spTree>
    <p:extLst>
      <p:ext uri="{BB962C8B-B14F-4D97-AF65-F5344CB8AC3E}">
        <p14:creationId xmlns:p14="http://schemas.microsoft.com/office/powerpoint/2010/main" val="1299563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advTm="4000"/>
    </mc:Choice>
    <mc:Fallback>
      <p:transition spd="slow" advTm="4000"/>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051432" y="5169877"/>
            <a:ext cx="5038356" cy="1446550"/>
          </a:xfrm>
          <a:prstGeom prst="rect">
            <a:avLst/>
          </a:prstGeom>
          <a:noFill/>
        </p:spPr>
        <p:txBody>
          <a:bodyPr wrap="square" rtlCol="0">
            <a:spAutoFit/>
          </a:bodyPr>
          <a:lstStyle/>
          <a:p>
            <a:pPr algn="r"/>
            <a:r>
              <a:rPr lang="en-US" sz="4400" dirty="0" smtClean="0"/>
              <a:t>Geoffrey Wood</a:t>
            </a:r>
          </a:p>
          <a:p>
            <a:pPr algn="r"/>
            <a:r>
              <a:rPr lang="en-US" sz="4400" dirty="0" smtClean="0"/>
              <a:t>Atticus </a:t>
            </a:r>
            <a:r>
              <a:rPr lang="en-US" sz="4400" dirty="0" err="1" smtClean="0"/>
              <a:t>Zborowski</a:t>
            </a:r>
            <a:endParaRPr lang="en-US" sz="4400" dirty="0"/>
          </a:p>
        </p:txBody>
      </p:sp>
      <p:sp>
        <p:nvSpPr>
          <p:cNvPr id="2" name="Title 1"/>
          <p:cNvSpPr>
            <a:spLocks noGrp="1"/>
          </p:cNvSpPr>
          <p:nvPr>
            <p:ph type="ctrTitle"/>
          </p:nvPr>
        </p:nvSpPr>
        <p:spPr>
          <a:xfrm>
            <a:off x="1407224" y="1948623"/>
            <a:ext cx="7212941" cy="1216152"/>
          </a:xfrm>
        </p:spPr>
        <p:txBody>
          <a:bodyPr>
            <a:normAutofit fontScale="90000"/>
          </a:bodyPr>
          <a:lstStyle/>
          <a:p>
            <a:r>
              <a:rPr lang="en-US" sz="3100" dirty="0">
                <a:solidFill>
                  <a:schemeClr val="tx1">
                    <a:lumMod val="95000"/>
                    <a:lumOff val="5000"/>
                  </a:schemeClr>
                </a:solidFill>
              </a:rPr>
              <a:t>Testing the effects of support selection and mesh size on analysis.</a:t>
            </a:r>
            <a:r>
              <a:rPr lang="en-US" sz="4800" dirty="0"/>
              <a:t/>
            </a:r>
            <a:br>
              <a:rPr lang="en-US" sz="4800" dirty="0"/>
            </a:br>
            <a:endParaRPr lang="en-US" dirty="0"/>
          </a:p>
        </p:txBody>
      </p:sp>
      <p:sp>
        <p:nvSpPr>
          <p:cNvPr id="13" name="Title 1"/>
          <p:cNvSpPr txBox="1">
            <a:spLocks/>
          </p:cNvSpPr>
          <p:nvPr/>
        </p:nvSpPr>
        <p:spPr>
          <a:xfrm>
            <a:off x="712520" y="1174747"/>
            <a:ext cx="10769600" cy="1673352"/>
          </a:xfrm>
          <a:prstGeom prst="rect">
            <a:avLst/>
          </a:prstGeom>
        </p:spPr>
        <p:txBody>
          <a:bodyPr vert="horz" lIns="91440" tIns="0" rIns="45720" bIns="0" rtlCol="0" anchor="t">
            <a:normAutofit fontScale="97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r>
              <a:rPr lang="en-US" sz="4800" dirty="0" smtClean="0"/>
              <a:t>Analysis of FEA Supports and Mesh</a:t>
            </a:r>
            <a:br>
              <a:rPr lang="en-US" sz="4800" dirty="0" smtClean="0"/>
            </a:br>
            <a:endParaRPr lang="en-US" dirty="0"/>
          </a:p>
        </p:txBody>
      </p:sp>
    </p:spTree>
    <p:extLst>
      <p:ext uri="{BB962C8B-B14F-4D97-AF65-F5344CB8AC3E}">
        <p14:creationId xmlns:p14="http://schemas.microsoft.com/office/powerpoint/2010/main" val="1271057610"/>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662" y="2189414"/>
            <a:ext cx="5304312" cy="2780409"/>
          </a:xfrm>
          <a:solidFill>
            <a:schemeClr val="accent1">
              <a:lumMod val="60000"/>
              <a:lumOff val="40000"/>
            </a:schemeClr>
          </a:solidFill>
          <a:ln w="38100">
            <a:solidFill>
              <a:schemeClr val="tx1"/>
            </a:solidFill>
          </a:ln>
        </p:spPr>
        <p:txBody>
          <a:bodyPr>
            <a:normAutofit/>
          </a:bodyPr>
          <a:lstStyle/>
          <a:p>
            <a:r>
              <a:rPr lang="en-US" sz="4400" dirty="0" smtClean="0">
                <a:solidFill>
                  <a:schemeClr val="tx1">
                    <a:lumMod val="95000"/>
                    <a:lumOff val="5000"/>
                  </a:schemeClr>
                </a:solidFill>
              </a:rPr>
              <a:t>Choosing the wrong support can significantly change the analysis results</a:t>
            </a:r>
            <a:endParaRPr lang="en-US" sz="4400" dirty="0">
              <a:solidFill>
                <a:schemeClr val="tx1">
                  <a:lumMod val="95000"/>
                  <a:lumOff val="5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6165033" y="2189414"/>
            <a:ext cx="5417367" cy="4092632"/>
          </a:xfrm>
          <a:prstGeom prst="rect">
            <a:avLst/>
          </a:prstGeom>
          <a:ln w="38100">
            <a:solidFill>
              <a:schemeClr val="accent1">
                <a:lumMod val="60000"/>
                <a:lumOff val="40000"/>
              </a:schemeClr>
            </a:solidFill>
          </a:ln>
        </p:spPr>
      </p:pic>
    </p:spTree>
    <p:extLst>
      <p:ext uri="{BB962C8B-B14F-4D97-AF65-F5344CB8AC3E}">
        <p14:creationId xmlns:p14="http://schemas.microsoft.com/office/powerpoint/2010/main" val="3632524728"/>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created a test case to explore methods of constraining a beam</a:t>
            </a:r>
            <a:endParaRPr lang="en-US" dirty="0"/>
          </a:p>
        </p:txBody>
      </p:sp>
      <p:sp>
        <p:nvSpPr>
          <p:cNvPr id="4" name="TextBox 3"/>
          <p:cNvSpPr txBox="1"/>
          <p:nvPr/>
        </p:nvSpPr>
        <p:spPr>
          <a:xfrm>
            <a:off x="348343" y="1557701"/>
            <a:ext cx="5167418" cy="2554545"/>
          </a:xfrm>
          <a:prstGeom prst="rect">
            <a:avLst/>
          </a:prstGeom>
          <a:noFill/>
        </p:spPr>
        <p:txBody>
          <a:bodyPr wrap="square" rtlCol="0">
            <a:spAutoFit/>
          </a:bodyPr>
          <a:lstStyle/>
          <a:p>
            <a:r>
              <a:rPr lang="en-US" sz="3200" dirty="0" smtClean="0"/>
              <a:t>TEST CASE:</a:t>
            </a:r>
          </a:p>
          <a:p>
            <a:pPr marL="285750" indent="-285750">
              <a:buFont typeface="Arial" panose="020B0604020202020204" pitchFamily="34" charset="0"/>
              <a:buChar char="•"/>
            </a:pPr>
            <a:r>
              <a:rPr lang="en-US" sz="3200" dirty="0" smtClean="0"/>
              <a:t>3x3x20-in bar</a:t>
            </a:r>
          </a:p>
          <a:p>
            <a:pPr marL="285750" indent="-285750">
              <a:buFont typeface="Arial" panose="020B0604020202020204" pitchFamily="34" charset="0"/>
              <a:buChar char="•"/>
            </a:pPr>
            <a:r>
              <a:rPr lang="en-US" sz="3200" dirty="0" smtClean="0"/>
              <a:t>0.5-in </a:t>
            </a:r>
            <a:r>
              <a:rPr lang="en-US" sz="3200" dirty="0"/>
              <a:t>m</a:t>
            </a:r>
            <a:r>
              <a:rPr lang="en-US" sz="3200" dirty="0" smtClean="0"/>
              <a:t>esh size</a:t>
            </a:r>
          </a:p>
          <a:p>
            <a:pPr marL="285750" indent="-285750">
              <a:buFont typeface="Arial" panose="020B0604020202020204" pitchFamily="34" charset="0"/>
              <a:buChar char="•"/>
            </a:pPr>
            <a:r>
              <a:rPr lang="en-US" sz="3200" dirty="0" smtClean="0"/>
              <a:t>0.2-in sag</a:t>
            </a:r>
          </a:p>
          <a:p>
            <a:pPr marL="285750" indent="-285750">
              <a:buFont typeface="Arial" panose="020B0604020202020204" pitchFamily="34" charset="0"/>
              <a:buChar char="•"/>
            </a:pPr>
            <a:r>
              <a:rPr lang="en-US" sz="3200" dirty="0" smtClean="0"/>
              <a:t>-1,200 </a:t>
            </a:r>
            <a:r>
              <a:rPr lang="en-US" sz="3200" dirty="0" err="1" smtClean="0"/>
              <a:t>lb</a:t>
            </a:r>
            <a:r>
              <a:rPr lang="en-US" sz="3200" baseline="-25000" dirty="0" err="1" smtClean="0"/>
              <a:t>f</a:t>
            </a:r>
            <a:r>
              <a:rPr lang="en-US" sz="3200" dirty="0" smtClean="0"/>
              <a:t> in the ‘Z’ direction</a:t>
            </a:r>
            <a:endParaRPr lang="en-US" sz="3200" dirty="0"/>
          </a:p>
        </p:txBody>
      </p:sp>
      <p:pic>
        <p:nvPicPr>
          <p:cNvPr id="5" name="Picture 4"/>
          <p:cNvPicPr>
            <a:picLocks noChangeAspect="1"/>
          </p:cNvPicPr>
          <p:nvPr/>
        </p:nvPicPr>
        <p:blipFill>
          <a:blip r:embed="rId2"/>
          <a:stretch>
            <a:fillRect/>
          </a:stretch>
        </p:blipFill>
        <p:spPr>
          <a:xfrm>
            <a:off x="6419683" y="1699188"/>
            <a:ext cx="5081846" cy="4202847"/>
          </a:xfrm>
          <a:prstGeom prst="rect">
            <a:avLst/>
          </a:prstGeom>
          <a:ln w="38100">
            <a:solidFill>
              <a:schemeClr val="tx1"/>
            </a:solidFill>
          </a:ln>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48343" y="4261771"/>
            <a:ext cx="5292436" cy="2362391"/>
          </a:xfrm>
          <a:prstGeom prst="rect">
            <a:avLst/>
          </a:prstGeom>
          <a:ln w="38100">
            <a:solidFill>
              <a:schemeClr val="tx1"/>
            </a:solidFill>
          </a:ln>
        </p:spPr>
      </p:pic>
    </p:spTree>
    <p:extLst>
      <p:ext uri="{BB962C8B-B14F-4D97-AF65-F5344CB8AC3E}">
        <p14:creationId xmlns:p14="http://schemas.microsoft.com/office/powerpoint/2010/main" val="654389270"/>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5448"/>
            <a:ext cx="10972800" cy="1150838"/>
          </a:xfrm>
        </p:spPr>
        <p:txBody>
          <a:bodyPr>
            <a:normAutofit fontScale="90000"/>
          </a:bodyPr>
          <a:lstStyle/>
          <a:p>
            <a:r>
              <a:rPr lang="en-US" dirty="0" smtClean="0"/>
              <a:t>Smaller mesh sizes are better. Or are they…?</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609599" y="2179719"/>
            <a:ext cx="4437413" cy="1745075"/>
          </a:xfrm>
          <a:prstGeom prst="rect">
            <a:avLst/>
          </a:prstGeom>
        </p:spPr>
      </p:pic>
      <p:sp>
        <p:nvSpPr>
          <p:cNvPr id="6" name="TextBox 5"/>
          <p:cNvSpPr txBox="1"/>
          <p:nvPr/>
        </p:nvSpPr>
        <p:spPr>
          <a:xfrm>
            <a:off x="5680363" y="1836771"/>
            <a:ext cx="5951517"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Smaller mesh size generally fits to the part geometry better, unless the part is not easily divisible by the mesh size.</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We will </a:t>
            </a:r>
            <a:r>
              <a:rPr lang="en-US" sz="2800" dirty="0"/>
              <a:t>investigate the effects of changing mesh size of a cantilever beam, measuring error from a hand calculation, and hoping to discover a converging solution.  </a:t>
            </a:r>
            <a:endParaRPr lang="en-US" sz="2800" dirty="0" smtClean="0"/>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447675" y="4114057"/>
            <a:ext cx="4771530" cy="2340181"/>
          </a:xfrm>
          <a:prstGeom prst="rect">
            <a:avLst/>
          </a:prstGeom>
        </p:spPr>
      </p:pic>
    </p:spTree>
    <p:extLst>
      <p:ext uri="{BB962C8B-B14F-4D97-AF65-F5344CB8AC3E}">
        <p14:creationId xmlns:p14="http://schemas.microsoft.com/office/powerpoint/2010/main" val="3510086214"/>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prstGeom prst="rect">
            <a:avLst/>
          </a:prstGeom>
          <a:noFill/>
        </p:spPr>
        <p:txBody>
          <a:bodyPr wrap="square" rtlCol="0">
            <a:spAutoFit/>
          </a:bodyPr>
          <a:lstStyle/>
          <a:p>
            <a:r>
              <a:rPr lang="en-US" dirty="0" smtClean="0"/>
              <a:t>DISCOVERIES:</a:t>
            </a:r>
          </a:p>
          <a:p>
            <a:pPr marL="742950" lvl="1" indent="-285750">
              <a:buFont typeface="Arial" panose="020B0604020202020204" pitchFamily="34" charset="0"/>
              <a:buChar char="•"/>
            </a:pPr>
            <a:r>
              <a:rPr lang="en-US" dirty="0" smtClean="0"/>
              <a:t>Choosing incorrect supports can significantly change analysis results</a:t>
            </a:r>
          </a:p>
          <a:p>
            <a:pPr marL="742950" lvl="1" indent="-285750">
              <a:buFont typeface="Arial" panose="020B0604020202020204" pitchFamily="34" charset="0"/>
              <a:buChar char="•"/>
            </a:pPr>
            <a:r>
              <a:rPr lang="en-US" dirty="0" smtClean="0"/>
              <a:t>If a part is changed, even in insignificant ways, the analysis will change because the mesh was generated differently</a:t>
            </a:r>
          </a:p>
          <a:p>
            <a:pPr marL="742950" lvl="1" indent="-285750">
              <a:buFont typeface="Arial" panose="020B0604020202020204" pitchFamily="34" charset="0"/>
              <a:buChar char="•"/>
            </a:pPr>
            <a:r>
              <a:rPr lang="en-US" dirty="0" smtClean="0"/>
              <a:t>CATIA has an error that varies with the size of the mesh, but precision depends on how closely the mesh geometry matches the actual geometry. Smaller mesh is generally better, but </a:t>
            </a:r>
            <a:r>
              <a:rPr lang="en-US" smtClean="0"/>
              <a:t>not always. </a:t>
            </a:r>
            <a:endParaRPr lang="en-US" dirty="0" smtClean="0"/>
          </a:p>
        </p:txBody>
      </p:sp>
    </p:spTree>
    <p:extLst>
      <p:ext uri="{BB962C8B-B14F-4D97-AF65-F5344CB8AC3E}">
        <p14:creationId xmlns:p14="http://schemas.microsoft.com/office/powerpoint/2010/main" val="3600853222"/>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TIA THEME2">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CATIA THEME2" id="{5EFA410B-C796-4B28-BA24-EC9B59EF3801}" vid="{887492EE-3867-4786-A00B-730EC09954B9}"/>
    </a:ext>
  </a:extLst>
</a:theme>
</file>

<file path=docProps/app.xml><?xml version="1.0" encoding="utf-8"?>
<Properties xmlns="http://schemas.openxmlformats.org/officeDocument/2006/extended-properties" xmlns:vt="http://schemas.openxmlformats.org/officeDocument/2006/docPropsVTypes">
  <Template>CATIA THEME2</Template>
  <TotalTime>66</TotalTime>
  <Words>193</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Corbel</vt:lpstr>
      <vt:lpstr>Wingdings</vt:lpstr>
      <vt:lpstr>Wingdings 2</vt:lpstr>
      <vt:lpstr>Wingdings 3</vt:lpstr>
      <vt:lpstr>CATIA THEME2</vt:lpstr>
      <vt:lpstr>Testing the effects of support selection and mesh size on analysis. </vt:lpstr>
      <vt:lpstr>Choosing the wrong support can significantly change the analysis results</vt:lpstr>
      <vt:lpstr>We created a test case to explore methods of constraining a beam</vt:lpstr>
      <vt:lpstr>Smaller mesh sizes are better. Or are they…?</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Zborowski, Atticus (zbor8186@vandals.uidaho.edu)</dc:creator>
  <cp:lastModifiedBy>Willis, Sarah (will9753@vandals.uidaho.edu)</cp:lastModifiedBy>
  <cp:revision>23</cp:revision>
  <dcterms:created xsi:type="dcterms:W3CDTF">2018-11-29T03:29:48Z</dcterms:created>
  <dcterms:modified xsi:type="dcterms:W3CDTF">2018-11-30T16:07:44Z</dcterms:modified>
</cp:coreProperties>
</file>