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14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E836C8-1D56-44A0-A3C3-373F2B298ACC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0B5EF1-92FF-4B62-A702-07F6CBA35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 Comparisons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&amp; Jake </a:t>
            </a:r>
            <a:r>
              <a:rPr lang="en-US" sz="1200" dirty="0" smtClean="0"/>
              <a:t>(Jake Elliott &amp; Jake Jermyn)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7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Handwritten Solutions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028" y="1742165"/>
            <a:ext cx="3290424" cy="4625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573" y="1742165"/>
            <a:ext cx="3212250" cy="4625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3452" y="2155371"/>
            <a:ext cx="1706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**2/4 Examples Shown**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Abaqus Finite Element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91813"/>
            <a:ext cx="3623141" cy="4625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5994622"/>
            <a:ext cx="2841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Abaqus</a:t>
            </a:r>
            <a:r>
              <a:rPr lang="en-US" dirty="0" smtClean="0"/>
              <a:t> FEA computations are still in progress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282" y="1627410"/>
            <a:ext cx="3276689" cy="421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4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CATIA Finite Element Analysis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34" y="1561659"/>
            <a:ext cx="3813194" cy="3380455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898" y="1561659"/>
            <a:ext cx="3477662" cy="38376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80560" y="2035629"/>
            <a:ext cx="1488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*Crank &amp; Bar Examples shown*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8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717410"/>
              </p:ext>
            </p:extLst>
          </p:nvPr>
        </p:nvGraphicFramePr>
        <p:xfrm>
          <a:off x="457200" y="1774825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686">
                  <a:extLst>
                    <a:ext uri="{9D8B030D-6E8A-4147-A177-3AD203B41FA5}">
                      <a16:colId xmlns:a16="http://schemas.microsoft.com/office/drawing/2014/main" val="995552640"/>
                    </a:ext>
                  </a:extLst>
                </a:gridCol>
                <a:gridCol w="1382485">
                  <a:extLst>
                    <a:ext uri="{9D8B030D-6E8A-4147-A177-3AD203B41FA5}">
                      <a16:colId xmlns:a16="http://schemas.microsoft.com/office/drawing/2014/main" val="4158877903"/>
                    </a:ext>
                  </a:extLst>
                </a:gridCol>
                <a:gridCol w="1632858">
                  <a:extLst>
                    <a:ext uri="{9D8B030D-6E8A-4147-A177-3AD203B41FA5}">
                      <a16:colId xmlns:a16="http://schemas.microsoft.com/office/drawing/2014/main" val="1791936263"/>
                    </a:ext>
                  </a:extLst>
                </a:gridCol>
                <a:gridCol w="1785257">
                  <a:extLst>
                    <a:ext uri="{9D8B030D-6E8A-4147-A177-3AD203B41FA5}">
                      <a16:colId xmlns:a16="http://schemas.microsoft.com/office/drawing/2014/main" val="775581733"/>
                    </a:ext>
                  </a:extLst>
                </a:gridCol>
                <a:gridCol w="1970314">
                  <a:extLst>
                    <a:ext uri="{9D8B030D-6E8A-4147-A177-3AD203B41FA5}">
                      <a16:colId xmlns:a16="http://schemas.microsoft.com/office/drawing/2014/main" val="5876290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L-Shape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Castigliano</a:t>
                      </a:r>
                      <a:r>
                        <a:rPr lang="en-US" baseline="0" dirty="0" smtClean="0"/>
                        <a:t> Beam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1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Handwritten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3420 psi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75000 psi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306.46 psi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0.1122 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317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Abaqus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3249</a:t>
                      </a:r>
                      <a:r>
                        <a:rPr lang="en-US" baseline="0" dirty="0" smtClean="0"/>
                        <a:t> psi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*Did</a:t>
                      </a:r>
                      <a:r>
                        <a:rPr lang="en-US" baseline="0" dirty="0" smtClean="0"/>
                        <a:t> not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336.8 psi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0.1492</a:t>
                      </a:r>
                      <a:r>
                        <a:rPr lang="en-US" baseline="0" dirty="0" smtClean="0"/>
                        <a:t> in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613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%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863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3390</a:t>
                      </a:r>
                      <a:r>
                        <a:rPr lang="en-US" baseline="0" dirty="0" smtClean="0"/>
                        <a:t> psi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75600 psi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302.23 psi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0.102 </a:t>
                      </a:r>
                      <a:r>
                        <a:rPr lang="en-US" dirty="0" smtClean="0"/>
                        <a:t>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757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%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0.877%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0.8%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9.1%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559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42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TIA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TIA THEME" id="{8340CFF7-1344-42DD-A55C-5625A51F2158}" vid="{4AB43DB4-6E6E-4880-88A9-96097B33C3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CATIA THEME</Template>
  <TotalTime>146</TotalTime>
  <Words>99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CATIA THEME</vt:lpstr>
      <vt:lpstr>FEA Comparisons</vt:lpstr>
      <vt:lpstr>Handwritten Solutions</vt:lpstr>
      <vt:lpstr>Abaqus Finite Element Analysis</vt:lpstr>
      <vt:lpstr>CATIA Finite Element Analysis</vt:lpstr>
      <vt:lpstr>Computation Comparison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 Comparisons</dc:title>
  <dc:creator>Elliott, Jake (jake4173@vandals.uidaho.edu)</dc:creator>
  <cp:lastModifiedBy>Elliott, Jake (jake4173@vandals.uidaho.edu)</cp:lastModifiedBy>
  <cp:revision>22</cp:revision>
  <dcterms:created xsi:type="dcterms:W3CDTF">2018-11-29T22:53:45Z</dcterms:created>
  <dcterms:modified xsi:type="dcterms:W3CDTF">2018-12-06T21:32:48Z</dcterms:modified>
</cp:coreProperties>
</file>