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Generation</a:t>
            </a:r>
            <a:br>
              <a:rPr lang="en-US" dirty="0" smtClean="0"/>
            </a:br>
            <a:r>
              <a:rPr lang="en-US" dirty="0" smtClean="0"/>
              <a:t>Lionel Hampton Music Studio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8077200" cy="432816"/>
          </a:xfrm>
        </p:spPr>
        <p:txBody>
          <a:bodyPr/>
          <a:lstStyle/>
          <a:p>
            <a:r>
              <a:rPr lang="en-US" dirty="0" smtClean="0"/>
              <a:t>Russell Bennett, Daniel Wilkinson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Redesign the Lionel Hampton Music Studio</a:t>
            </a:r>
          </a:p>
          <a:p>
            <a:endParaRPr lang="en-US" sz="2600" dirty="0" smtClean="0"/>
          </a:p>
          <a:p>
            <a:r>
              <a:rPr lang="en-US" sz="2600" dirty="0" smtClean="0"/>
              <a:t>Improvements in room usability and functionality</a:t>
            </a:r>
          </a:p>
          <a:p>
            <a:endParaRPr lang="en-US" sz="2600" dirty="0" smtClean="0"/>
          </a:p>
          <a:p>
            <a:r>
              <a:rPr lang="en-US" sz="2600" dirty="0" smtClean="0"/>
              <a:t>Architectural and aesthetic improvements</a:t>
            </a:r>
            <a:endParaRPr lang="en-US" sz="2600" dirty="0" smtClean="0"/>
          </a:p>
          <a:p>
            <a:endParaRPr lang="en-US" sz="2000" dirty="0" smtClean="0"/>
          </a:p>
          <a:p>
            <a:pPr marL="118872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47844"/>
            <a:ext cx="6553200" cy="3185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40247"/>
            <a:ext cx="3889695" cy="2462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</a:t>
            </a:r>
            <a:r>
              <a:rPr lang="en-US" dirty="0" smtClean="0">
                <a:sym typeface="Wingdings" pitchFamily="2" charset="2"/>
              </a:rPr>
              <a:t>State </a:t>
            </a:r>
            <a:endParaRPr lang="en-US" dirty="0"/>
          </a:p>
        </p:txBody>
      </p:sp>
      <p:pic>
        <p:nvPicPr>
          <p:cNvPr id="4099" name="Picture 3" descr="S:\HVLC\seniordesign\Catia Course\12. Spring 2012\Student Submissions\1. Tuesday\Russell Bennett\Final Project\Pictures of Current Room\GOPR0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:\HVLC\seniordesign\Catia Course\12. Spring 2012\Student Submissions\1. Tuesday\Russell Bennett\Final Project\Pictures of Current Room\GOPR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8768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00" y="5638800"/>
            <a:ext cx="4014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Last Remodeling: </a:t>
            </a:r>
            <a:r>
              <a:rPr lang="en-US" sz="2400" dirty="0" smtClean="0"/>
              <a:t>Late 1960s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25146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:’(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be…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1" y="1600200"/>
            <a:ext cx="4808989" cy="2703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05124"/>
            <a:ext cx="5143952" cy="28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152400" y="4419600"/>
            <a:ext cx="3581400" cy="167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Glass Walls</a:t>
            </a:r>
            <a:endParaRPr lang="en-US" sz="2000" dirty="0"/>
          </a:p>
          <a:p>
            <a:r>
              <a:rPr lang="en-US" sz="2000" dirty="0"/>
              <a:t>Large Window Addition</a:t>
            </a:r>
          </a:p>
          <a:p>
            <a:r>
              <a:rPr lang="en-US" sz="2000" dirty="0"/>
              <a:t>Vandals Logo</a:t>
            </a:r>
          </a:p>
          <a:p>
            <a:r>
              <a:rPr lang="en-US" sz="2000" dirty="0"/>
              <a:t>Music Themed Decoration</a:t>
            </a:r>
          </a:p>
          <a:p>
            <a:r>
              <a:rPr lang="en-US" sz="2000" dirty="0"/>
              <a:t>Revamped Storage System</a:t>
            </a:r>
          </a:p>
          <a:p>
            <a:pPr marL="118872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9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Syste</a:t>
            </a:r>
            <a:r>
              <a:rPr lang="en-US" dirty="0"/>
              <a:t>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2639" y="3421185"/>
            <a:ext cx="3621353" cy="2860810"/>
            <a:chOff x="502639" y="3421185"/>
            <a:chExt cx="3621353" cy="2860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39" y="3421185"/>
              <a:ext cx="3621353" cy="28608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22215" y="3421185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Existing </a:t>
              </a:r>
              <a:endParaRPr lang="en-US" sz="2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53824" y="3421185"/>
            <a:ext cx="4043494" cy="2860810"/>
            <a:chOff x="4253219" y="3421185"/>
            <a:chExt cx="4043494" cy="28608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3" r="7332"/>
            <a:stretch/>
          </p:blipFill>
          <p:spPr>
            <a:xfrm>
              <a:off x="4253219" y="3421185"/>
              <a:ext cx="4043494" cy="28608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253219" y="3422562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Redesign </a:t>
              </a:r>
              <a:endParaRPr lang="en-US" sz="2000" b="1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229600" cy="114299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Basic Idea: Make the stadium more accessible.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Easier to organize and assemble.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HVLC\seniordesign\Catia Course\12. Spring 2012\Student Submissions\1. Tuesday\Russell Bennett\Final Project\Final Renders\WallDoorOrigina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794942" cy="2133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82" y="3124200"/>
            <a:ext cx="5844209" cy="3285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07483" y="162874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Existing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0932" y="6009834"/>
            <a:ext cx="120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Redesign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131</TotalTime>
  <Words>72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Next Generation Lionel Hampton Music Studio</vt:lpstr>
      <vt:lpstr>Objective</vt:lpstr>
      <vt:lpstr>Present State </vt:lpstr>
      <vt:lpstr>What could be…</vt:lpstr>
      <vt:lpstr>Storage System</vt:lpstr>
      <vt:lpstr>Aesthetic Changes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Bennett, Russell</cp:lastModifiedBy>
  <cp:revision>19</cp:revision>
  <dcterms:created xsi:type="dcterms:W3CDTF">2012-04-24T21:06:34Z</dcterms:created>
  <dcterms:modified xsi:type="dcterms:W3CDTF">2012-04-26T21:26:30Z</dcterms:modified>
</cp:coreProperties>
</file>