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5/6/2013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E836C8-1D56-44A0-A3C3-373F2B298ACC}"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836C8-1D56-44A0-A3C3-373F2B298ACC}"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E836C8-1D56-44A0-A3C3-373F2B298ACC}"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E836C8-1D56-44A0-A3C3-373F2B298ACC}"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36C8-1D56-44A0-A3C3-373F2B298ACC}"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E836C8-1D56-44A0-A3C3-373F2B298ACC}"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1E836C8-1D56-44A0-A3C3-373F2B298ACC}" type="datetimeFigureOut">
              <a:rPr lang="en-US" smtClean="0"/>
              <a:pPr/>
              <a:t>5/6/2013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40B5EF1-92FF-4B62-A702-07F6CBA35C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E836C8-1D56-44A0-A3C3-373F2B298ACC}" type="datetimeFigureOut">
              <a:rPr lang="en-US" smtClean="0"/>
              <a:pPr/>
              <a:t>5/6/2013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0B5EF1-92FF-4B62-A702-07F6CBA35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Magnetic Gear Clock</a:t>
            </a:r>
            <a:endParaRPr lang="en-US" dirty="0"/>
          </a:p>
        </p:txBody>
      </p:sp>
      <p:sp>
        <p:nvSpPr>
          <p:cNvPr id="3" name="Subtitle 2"/>
          <p:cNvSpPr>
            <a:spLocks noGrp="1"/>
          </p:cNvSpPr>
          <p:nvPr>
            <p:ph type="subTitle" idx="1"/>
          </p:nvPr>
        </p:nvSpPr>
        <p:spPr/>
        <p:txBody>
          <a:bodyPr/>
          <a:lstStyle/>
          <a:p>
            <a:r>
              <a:rPr lang="en-US" dirty="0" err="1" smtClean="0"/>
              <a:t>Andring</a:t>
            </a:r>
            <a:r>
              <a:rPr lang="en-US" dirty="0" smtClean="0"/>
              <a:t>, </a:t>
            </a:r>
            <a:r>
              <a:rPr lang="en-US" dirty="0" err="1" smtClean="0"/>
              <a:t>Chesnut</a:t>
            </a:r>
            <a:r>
              <a:rPr lang="en-US" dirty="0" smtClean="0"/>
              <a:t>, Miller, White</a:t>
            </a:r>
            <a:endParaRPr lang="en-US" dirty="0"/>
          </a:p>
        </p:txBody>
      </p:sp>
      <p:pic>
        <p:nvPicPr>
          <p:cNvPr id="4" name="Picture 2" descr="http://img.photobucket.com/albums/0803/Weston/Phot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154865"/>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Objective</a:t>
            </a:r>
            <a:endParaRPr lang="en-US" dirty="0"/>
          </a:p>
        </p:txBody>
      </p:sp>
      <p:sp>
        <p:nvSpPr>
          <p:cNvPr id="9" name="Content Placeholder 8"/>
          <p:cNvSpPr>
            <a:spLocks noGrp="1"/>
          </p:cNvSpPr>
          <p:nvPr>
            <p:ph idx="1"/>
          </p:nvPr>
        </p:nvSpPr>
        <p:spPr/>
        <p:txBody>
          <a:bodyPr>
            <a:normAutofit/>
          </a:bodyPr>
          <a:lstStyle/>
          <a:p>
            <a:pPr marL="457200" indent="-457200">
              <a:buFont typeface="Wingdings" pitchFamily="2" charset="2"/>
              <a:buChar char="§"/>
            </a:pPr>
            <a:r>
              <a:rPr lang="en-US" dirty="0" smtClean="0"/>
              <a:t>Use CATIA to replicate the magnetic gear clock model featured in </a:t>
            </a:r>
            <a:r>
              <a:rPr lang="en-US" i="1" dirty="0" smtClean="0"/>
              <a:t>Digital Machinist</a:t>
            </a:r>
          </a:p>
          <a:p>
            <a:pPr marL="457200" indent="-457200">
              <a:buFont typeface="Wingdings" pitchFamily="2" charset="2"/>
              <a:buChar char="§"/>
            </a:pPr>
            <a:endParaRPr lang="en-US" dirty="0" smtClean="0"/>
          </a:p>
          <a:p>
            <a:pPr marL="457200" indent="-457200">
              <a:buFont typeface="Wingdings" pitchFamily="2" charset="2"/>
              <a:buChar char="§"/>
            </a:pPr>
            <a:r>
              <a:rPr lang="en-US" dirty="0" smtClean="0"/>
              <a:t>Make preparations to fabricate the finished product in the ME Shop</a:t>
            </a:r>
          </a:p>
          <a:p>
            <a:pPr marL="457200" indent="-457200">
              <a:buFont typeface="Wingdings" pitchFamily="2" charset="2"/>
              <a:buChar char="§"/>
            </a:pPr>
            <a:endParaRPr lang="en-US" dirty="0"/>
          </a:p>
          <a:p>
            <a:endParaRPr lang="en-US" dirty="0" smtClean="0"/>
          </a:p>
          <a:p>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Process</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r>
              <a:rPr lang="en-US" dirty="0"/>
              <a:t>Read the </a:t>
            </a:r>
            <a:r>
              <a:rPr lang="en-US" dirty="0" smtClean="0"/>
              <a:t>article </a:t>
            </a:r>
            <a:r>
              <a:rPr lang="en-US" dirty="0"/>
              <a:t>featured in </a:t>
            </a:r>
            <a:r>
              <a:rPr lang="en-US" i="1" dirty="0"/>
              <a:t>Digital Machinist</a:t>
            </a:r>
          </a:p>
          <a:p>
            <a:pPr marL="457200" indent="-457200">
              <a:buFont typeface="Wingdings" pitchFamily="2" charset="2"/>
              <a:buChar char="§"/>
            </a:pPr>
            <a:r>
              <a:rPr lang="en-US" dirty="0" smtClean="0"/>
              <a:t>Identify vendors for purchased parts</a:t>
            </a:r>
            <a:endParaRPr lang="en-US" dirty="0"/>
          </a:p>
          <a:p>
            <a:pPr marL="457200" indent="-457200">
              <a:buFont typeface="Wingdings" pitchFamily="2" charset="2"/>
              <a:buChar char="§"/>
            </a:pPr>
            <a:r>
              <a:rPr lang="en-US" dirty="0" smtClean="0"/>
              <a:t>Determine effective file architecture for assemblies and parts</a:t>
            </a:r>
            <a:endParaRPr lang="en-US" dirty="0"/>
          </a:p>
          <a:p>
            <a:pPr marL="457200" indent="-457200">
              <a:buFont typeface="Wingdings" pitchFamily="2" charset="2"/>
              <a:buChar char="§"/>
            </a:pPr>
            <a:r>
              <a:rPr lang="en-US" dirty="0" smtClean="0"/>
              <a:t>Create virtual parts and </a:t>
            </a:r>
            <a:r>
              <a:rPr lang="en-US" dirty="0" smtClean="0"/>
              <a:t>assemblies</a:t>
            </a:r>
          </a:p>
          <a:p>
            <a:pPr marL="457200" indent="-457200">
              <a:buFont typeface="Wingdings" pitchFamily="2" charset="2"/>
              <a:buChar char="§"/>
            </a:pPr>
            <a:r>
              <a:rPr lang="en-US" dirty="0" smtClean="0">
                <a:sym typeface="Wingdings" pitchFamily="2" charset="2"/>
              </a:rPr>
              <a:t>Create renders and animations of final assemblies.</a:t>
            </a:r>
            <a:r>
              <a:rPr lang="en-US" u="sng" dirty="0" smtClean="0">
                <a:sym typeface="Wingdings" pitchFamily="2" charset="2"/>
              </a:rPr>
              <a:t/>
            </a:r>
            <a:br>
              <a:rPr lang="en-US" u="sng" dirty="0" smtClean="0">
                <a:sym typeface="Wingdings" pitchFamily="2" charset="2"/>
              </a:rPr>
            </a:br>
            <a:endParaRPr lang="en-US" u="sng" dirty="0" smtClean="0">
              <a:sym typeface="Wingdings" pitchFamily="2" charset="2"/>
            </a:endParaRPr>
          </a:p>
          <a:p>
            <a:endParaRPr lang="en-US" u="sng"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Gear Clock</a:t>
            </a:r>
            <a:endParaRPr lang="en-US" dirty="0"/>
          </a:p>
        </p:txBody>
      </p:sp>
      <p:pic>
        <p:nvPicPr>
          <p:cNvPr id="15"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07081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Gear Clock</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09442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Gear Clock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174142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Animation</a:t>
            </a:r>
            <a:endParaRPr lang="en-US" dirty="0"/>
          </a:p>
        </p:txBody>
      </p:sp>
      <p:pic>
        <p:nvPicPr>
          <p:cNvPr id="4" name="Animation compressed.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60375" y="1774825"/>
            <a:ext cx="8223250" cy="4625975"/>
          </a:xfrm>
        </p:spPr>
      </p:pic>
    </p:spTree>
    <p:extLst>
      <p:ext uri="{BB962C8B-B14F-4D97-AF65-F5344CB8AC3E}">
        <p14:creationId xmlns:p14="http://schemas.microsoft.com/office/powerpoint/2010/main" val="3310614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sz="2400" dirty="0" smtClean="0"/>
              <a:t>Assembling</a:t>
            </a:r>
          </a:p>
          <a:p>
            <a:pPr lvl="1"/>
            <a:r>
              <a:rPr lang="en-US" sz="1600" dirty="0" smtClean="0"/>
              <a:t>Sometimes it is not quite clear how assemblies go together, even if an assembly diagram is provided. In this case, both </a:t>
            </a:r>
            <a:r>
              <a:rPr lang="en-US" sz="1600" dirty="0" err="1" smtClean="0"/>
              <a:t>solidworks</a:t>
            </a:r>
            <a:r>
              <a:rPr lang="en-US" sz="1600" dirty="0" smtClean="0"/>
              <a:t> and </a:t>
            </a:r>
            <a:r>
              <a:rPr lang="en-US" sz="1600" dirty="0" err="1" smtClean="0"/>
              <a:t>catia</a:t>
            </a:r>
            <a:r>
              <a:rPr lang="en-US" sz="1600" dirty="0" smtClean="0"/>
              <a:t> were used to make the full assembly. The </a:t>
            </a:r>
            <a:r>
              <a:rPr lang="en-US" sz="1600" dirty="0" err="1" smtClean="0"/>
              <a:t>solidworks</a:t>
            </a:r>
            <a:r>
              <a:rPr lang="en-US" sz="1600" dirty="0" smtClean="0"/>
              <a:t> assembly was used to gain knowledge of how everything fit together because </a:t>
            </a:r>
            <a:r>
              <a:rPr lang="en-US" sz="1600" dirty="0" err="1" smtClean="0"/>
              <a:t>solidworks</a:t>
            </a:r>
            <a:r>
              <a:rPr lang="en-US" sz="1600" dirty="0" smtClean="0"/>
              <a:t> is a more forgiving program to work with. After making an assembly in </a:t>
            </a:r>
            <a:r>
              <a:rPr lang="en-US" sz="1600" dirty="0" err="1" smtClean="0"/>
              <a:t>solidworks</a:t>
            </a:r>
            <a:r>
              <a:rPr lang="en-US" sz="1600" dirty="0" smtClean="0"/>
              <a:t>, a complete assembly was made in </a:t>
            </a:r>
            <a:r>
              <a:rPr lang="en-US" sz="1600" dirty="0" err="1" smtClean="0"/>
              <a:t>catia</a:t>
            </a:r>
            <a:r>
              <a:rPr lang="en-US" sz="1600" dirty="0" smtClean="0"/>
              <a:t> using the information we gathered from the first assembly.</a:t>
            </a:r>
          </a:p>
          <a:p>
            <a:r>
              <a:rPr lang="en-US" sz="2400" dirty="0" smtClean="0"/>
              <a:t>Animation</a:t>
            </a:r>
          </a:p>
          <a:p>
            <a:pPr lvl="1"/>
            <a:r>
              <a:rPr lang="en-US" sz="1600" dirty="0" smtClean="0"/>
              <a:t>CATIA can be difficult to animate some subassemblies. In our case, we originally had the hour hand and minute hand of the clock in the same assembly so the spun together. In order to solve this problem, we ended up making a separate subassembly for the hour hand so that it could be made to spin at a different speed.</a:t>
            </a:r>
          </a:p>
          <a:p>
            <a:endParaRPr lang="en-US" sz="2400" dirty="0" smtClean="0"/>
          </a:p>
        </p:txBody>
      </p:sp>
    </p:spTree>
    <p:extLst>
      <p:ext uri="{BB962C8B-B14F-4D97-AF65-F5344CB8AC3E}">
        <p14:creationId xmlns:p14="http://schemas.microsoft.com/office/powerpoint/2010/main" val="1990209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169</TotalTime>
  <Words>233</Words>
  <Application>Microsoft Office PowerPoint</Application>
  <PresentationFormat>On-screen Show (4:3)</PresentationFormat>
  <Paragraphs>22</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Module</vt:lpstr>
      <vt:lpstr>Magnetic Gear Clock</vt:lpstr>
      <vt:lpstr>Objective</vt:lpstr>
      <vt:lpstr>Modeling Process</vt:lpstr>
      <vt:lpstr>Magnetic Gear Clock</vt:lpstr>
      <vt:lpstr>Magnetic Gear Clock</vt:lpstr>
      <vt:lpstr>Magnetic Gear Clock</vt:lpstr>
      <vt:lpstr>Clock Animation</vt:lpstr>
      <vt:lpstr>Lessons Learned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Project</dc:title>
  <dc:creator>Kurran Kelly</dc:creator>
  <cp:lastModifiedBy>College of Engineering</cp:lastModifiedBy>
  <cp:revision>26</cp:revision>
  <dcterms:created xsi:type="dcterms:W3CDTF">2012-04-24T21:06:34Z</dcterms:created>
  <dcterms:modified xsi:type="dcterms:W3CDTF">2013-05-06T22:02:46Z</dcterms:modified>
</cp:coreProperties>
</file>