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1E836C8-1D56-44A0-A3C3-373F2B298ACC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E836C8-1D56-44A0-A3C3-373F2B298ACC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Skeleton Clock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Joshua Carlson</a:t>
            </a:r>
          </a:p>
          <a:p>
            <a:r>
              <a:rPr lang="en-US" dirty="0" smtClean="0"/>
              <a:t>Alec </a:t>
            </a:r>
            <a:r>
              <a:rPr lang="en-US" dirty="0" err="1" smtClean="0"/>
              <a:t>Wyland</a:t>
            </a:r>
            <a:endParaRPr lang="en-US" dirty="0" smtClean="0"/>
          </a:p>
          <a:p>
            <a:r>
              <a:rPr lang="en-US" dirty="0" smtClean="0"/>
              <a:t>Josh Dalton</a:t>
            </a:r>
          </a:p>
          <a:p>
            <a:r>
              <a:rPr lang="en-US" dirty="0" err="1" smtClean="0"/>
              <a:t>Chadd</a:t>
            </a:r>
            <a:r>
              <a:rPr lang="en-US" dirty="0" smtClean="0"/>
              <a:t> </a:t>
            </a:r>
            <a:r>
              <a:rPr lang="en-US" dirty="0" err="1" smtClean="0"/>
              <a:t>Bergland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an existing Skeleton Clock using native CATIA parts.</a:t>
            </a:r>
          </a:p>
          <a:p>
            <a:endParaRPr lang="en-US" dirty="0" smtClean="0"/>
          </a:p>
          <a:p>
            <a:r>
              <a:rPr lang="en-US" dirty="0" smtClean="0"/>
              <a:t>Design a more compact weight and pulley set for the </a:t>
            </a:r>
            <a:r>
              <a:rPr lang="en-US" dirty="0" err="1" smtClean="0"/>
              <a:t>Sketleton</a:t>
            </a:r>
            <a:r>
              <a:rPr lang="en-US" dirty="0" smtClean="0"/>
              <a:t> Clock.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Visualize the modified clock on a wall outside the ME Machine Shop.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Skeleton Clock Internals</a:t>
            </a:r>
            <a:endParaRPr lang="en-US" dirty="0"/>
          </a:p>
        </p:txBody>
      </p:sp>
      <p:pic>
        <p:nvPicPr>
          <p:cNvPr id="2050" name="Picture 2" descr="S:\Engineering\SeniorDesign\Catia Course\14. Spring 2013\Final Projects\Skeleton Clock\SkeletonClockAl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81" y="1600200"/>
            <a:ext cx="4433319" cy="471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:\Engineering\SeniorDesign\Catia Course\14. Spring 2013\Final Projects\Skeleton Clock\EscapeandArborSubAssembly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8" t="7514" r="1694" b="11706"/>
          <a:stretch/>
        </p:blipFill>
        <p:spPr bwMode="auto">
          <a:xfrm>
            <a:off x="46601" y="1540374"/>
            <a:ext cx="2848999" cy="196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S:\Engineering\SeniorDesign\Catia Course\14. Spring 2013\Final Projects\Skeleton Clock\CenterWheelSubAssembl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5" t="11288" r="17440" b="21668"/>
          <a:stretch/>
        </p:blipFill>
        <p:spPr bwMode="auto">
          <a:xfrm>
            <a:off x="1919483" y="3356766"/>
            <a:ext cx="2347717" cy="182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:\Engineering\SeniorDesign\Catia Course\14. Spring 2013\Final Projects\Skeleton Clock\EscapmentClutchSubAssembly6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5" t="3475" r="4405" b="4844"/>
          <a:stretch/>
        </p:blipFill>
        <p:spPr bwMode="auto">
          <a:xfrm>
            <a:off x="228600" y="4810388"/>
            <a:ext cx="2544199" cy="181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170122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Escape and Arbor Sub-Assembly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0317" y="3810000"/>
            <a:ext cx="1767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Center Wheel Sub-Assembly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8400" y="6172200"/>
            <a:ext cx="2376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Escapement Clutch Sub-Assembly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89090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 Pulley/Weight Set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62" y="1676400"/>
            <a:ext cx="6767736" cy="507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Skeleton Clock Visualization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20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0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131</TotalTime>
  <Words>66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Module</vt:lpstr>
      <vt:lpstr>Skeleton Clock </vt:lpstr>
      <vt:lpstr>Objective</vt:lpstr>
      <vt:lpstr>Skeleton Clock Internals</vt:lpstr>
      <vt:lpstr>Compound Pulley/Weight Set</vt:lpstr>
      <vt:lpstr>Skeleton Clock Visualization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Project</dc:title>
  <dc:creator>Kurran Kelly</dc:creator>
  <cp:lastModifiedBy>College of Engineering</cp:lastModifiedBy>
  <cp:revision>44</cp:revision>
  <dcterms:created xsi:type="dcterms:W3CDTF">2012-04-24T21:06:34Z</dcterms:created>
  <dcterms:modified xsi:type="dcterms:W3CDTF">2013-05-02T20:15:59Z</dcterms:modified>
</cp:coreProperties>
</file>