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>
      <p:cViewPr>
        <p:scale>
          <a:sx n="130" d="100"/>
          <a:sy n="130" d="100"/>
        </p:scale>
        <p:origin x="-11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Boxer Engine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Members:</a:t>
            </a:r>
          </a:p>
          <a:p>
            <a:r>
              <a:rPr lang="en-US" dirty="0" smtClean="0"/>
              <a:t>	Faisal </a:t>
            </a:r>
            <a:r>
              <a:rPr lang="en-US" dirty="0" err="1" smtClean="0"/>
              <a:t>Alahmadi</a:t>
            </a:r>
            <a:endParaRPr lang="en-US" dirty="0" smtClean="0"/>
          </a:p>
          <a:p>
            <a:r>
              <a:rPr lang="en-US" dirty="0" smtClean="0"/>
              <a:t>	Ashton Bailey</a:t>
            </a:r>
          </a:p>
          <a:p>
            <a:r>
              <a:rPr lang="en-US" dirty="0" smtClean="0"/>
              <a:t>	Chris </a:t>
            </a:r>
            <a:r>
              <a:rPr lang="en-US" dirty="0" err="1" smtClean="0"/>
              <a:t>Jerue</a:t>
            </a:r>
            <a:endParaRPr lang="en-US" dirty="0" smtClean="0"/>
          </a:p>
          <a:p>
            <a:r>
              <a:rPr lang="en-US" dirty="0" smtClean="0"/>
              <a:t>	Phil Petersen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653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Scout Possibilities for a ME301 Project</a:t>
            </a:r>
          </a:p>
          <a:p>
            <a:endParaRPr lang="en-US" dirty="0" smtClean="0"/>
          </a:p>
          <a:p>
            <a:r>
              <a:rPr lang="en-US" dirty="0" smtClean="0"/>
              <a:t>Transcribe Blue Print Plans into a 3-D Model</a:t>
            </a:r>
            <a:br>
              <a:rPr lang="en-US" dirty="0" smtClean="0"/>
            </a:br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1" y="3810000"/>
            <a:ext cx="4495800" cy="2939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599" y="3163669"/>
            <a:ext cx="459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many pages of plans</a:t>
            </a:r>
          </a:p>
          <a:p>
            <a:r>
              <a:rPr lang="en-US" dirty="0"/>
              <a:t>	</a:t>
            </a:r>
            <a:r>
              <a:rPr lang="en-US" dirty="0" smtClean="0"/>
              <a:t>This one for the Cam Shaft Assembly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44629"/>
            <a:ext cx="4188778" cy="2498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035" y="5987534"/>
            <a:ext cx="247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Modeled Cam Shaft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2377895"/>
            <a:ext cx="4267200" cy="134900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ym typeface="Wingdings" pitchFamily="2" charset="2"/>
              </a:rPr>
              <a:t>Original plans intended for model building use.</a:t>
            </a:r>
            <a:endParaRPr lang="en-US" u="sng" dirty="0" smtClean="0">
              <a:sym typeface="Wingdings" pitchFamily="2" charset="2"/>
            </a:endParaRPr>
          </a:p>
          <a:p>
            <a:endParaRPr lang="en-US" u="sng" dirty="0" smtClean="0"/>
          </a:p>
          <a:p>
            <a:endParaRPr lang="en-US" dirty="0"/>
          </a:p>
        </p:txBody>
      </p:sp>
      <p:pic>
        <p:nvPicPr>
          <p:cNvPr id="4" name="Picture 3" descr="C:\Users\pete9338\Downloads\6284295176_94aeca255d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86329"/>
            <a:ext cx="3409949" cy="339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55" y="1567282"/>
            <a:ext cx="4498238" cy="810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4375"/>
            <a:ext cx="2924175" cy="5265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886200"/>
            <a:ext cx="152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A completed model built from these plans.</a:t>
            </a:r>
          </a:p>
          <a:p>
            <a:endParaRPr lang="en-US" dirty="0"/>
          </a:p>
          <a:p>
            <a:r>
              <a:rPr lang="en-US" dirty="0" smtClean="0"/>
              <a:t>Right: Initial model Plan views.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35637"/>
            <a:ext cx="3124200" cy="3022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Fin Geometry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1524000"/>
            <a:ext cx="2898091" cy="3076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1" b="13207"/>
          <a:stretch/>
        </p:blipFill>
        <p:spPr>
          <a:xfrm>
            <a:off x="5181600" y="1676400"/>
            <a:ext cx="3859642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431" y="5105400"/>
            <a:ext cx="320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Above: Rendered Cylinder Head</a:t>
            </a:r>
          </a:p>
          <a:p>
            <a:r>
              <a:rPr lang="en-US" dirty="0" smtClean="0"/>
              <a:t>Left: Modeled Cylinder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786" y="4876800"/>
            <a:ext cx="265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Above: Modeled Cylinder </a:t>
            </a:r>
          </a:p>
          <a:p>
            <a:r>
              <a:rPr lang="en-US" dirty="0" smtClean="0"/>
              <a:t>               Head &amp; Valve 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Parts!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19" y="3646813"/>
            <a:ext cx="2998570" cy="3026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2693609" cy="2020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351953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114799"/>
            <a:ext cx="3351953" cy="2513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249814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 Crankcase</a:t>
            </a:r>
          </a:p>
          <a:p>
            <a:r>
              <a:rPr lang="en-US" dirty="0"/>
              <a:t> </a:t>
            </a:r>
            <a:r>
              <a:rPr lang="en-US" dirty="0" smtClean="0"/>
              <a:t>    from plans to</a:t>
            </a:r>
          </a:p>
          <a:p>
            <a:r>
              <a:rPr lang="en-US" dirty="0"/>
              <a:t> </a:t>
            </a:r>
            <a:r>
              <a:rPr lang="en-US" dirty="0" smtClean="0"/>
              <a:t>   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1785" y="4572000"/>
            <a:ext cx="187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Right: Piston and</a:t>
            </a:r>
          </a:p>
          <a:p>
            <a:r>
              <a:rPr lang="en-US" dirty="0"/>
              <a:t> </a:t>
            </a:r>
            <a:r>
              <a:rPr lang="en-US" dirty="0" smtClean="0"/>
              <a:t>  Piston / Cylinder</a:t>
            </a:r>
          </a:p>
          <a:p>
            <a:r>
              <a:rPr lang="en-US" dirty="0"/>
              <a:t> </a:t>
            </a:r>
            <a:r>
              <a:rPr lang="en-US" dirty="0" smtClean="0"/>
              <a:t> 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Final Product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95450"/>
            <a:ext cx="4139025" cy="23195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70" y="4114800"/>
            <a:ext cx="4665241" cy="2614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33" y="1724406"/>
            <a:ext cx="4087355" cy="229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</TotalTime>
  <Words>105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Module</vt:lpstr>
      <vt:lpstr>Boxer Engine Model </vt:lpstr>
      <vt:lpstr>Objective</vt:lpstr>
      <vt:lpstr>The Model</vt:lpstr>
      <vt:lpstr>Working with Fin Geometry </vt:lpstr>
      <vt:lpstr>More Parts!</vt:lpstr>
      <vt:lpstr>The Final Product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Chris Jerue</dc:creator>
  <cp:lastModifiedBy>College of Engineering</cp:lastModifiedBy>
  <cp:revision>31</cp:revision>
  <dcterms:created xsi:type="dcterms:W3CDTF">2012-04-24T21:06:34Z</dcterms:created>
  <dcterms:modified xsi:type="dcterms:W3CDTF">2014-05-02T01:54:24Z</dcterms:modified>
</cp:coreProperties>
</file>