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 </a:t>
            </a:r>
            <a:r>
              <a:rPr lang="en-US" dirty="0" err="1" smtClean="0"/>
              <a:t>Polito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Darren </a:t>
            </a:r>
            <a:r>
              <a:rPr lang="en-US" dirty="0" err="1" smtClean="0"/>
              <a:t>Mabe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648200" cy="330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Stream lining IQ station use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Fixing </a:t>
            </a:r>
            <a:r>
              <a:rPr lang="en-US" dirty="0" smtClean="0"/>
              <a:t>color </a:t>
            </a:r>
            <a:r>
              <a:rPr lang="en-US" dirty="0" smtClean="0"/>
              <a:t>transfer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 advanced CATIA </a:t>
            </a:r>
            <a:r>
              <a:rPr lang="en-US" dirty="0" smtClean="0"/>
              <a:t>models</a:t>
            </a:r>
            <a:endParaRPr lang="en-US" dirty="0" smtClean="0"/>
          </a:p>
          <a:p>
            <a:pPr marL="118872" indent="0"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 lining IQ station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Edited both existing tutorials to make procedure for importing 3D geometry to the cave very simple</a:t>
            </a:r>
          </a:p>
          <a:p>
            <a:r>
              <a:rPr lang="en-US" dirty="0" smtClean="0"/>
              <a:t>Using Step file transfer instead of </a:t>
            </a:r>
            <a:r>
              <a:rPr lang="en-US" dirty="0" err="1" smtClean="0"/>
              <a:t>igs</a:t>
            </a:r>
            <a:r>
              <a:rPr lang="en-US" dirty="0" smtClean="0"/>
              <a:t> simplified proces</a:t>
            </a:r>
            <a:r>
              <a:rPr lang="en-US" dirty="0"/>
              <a:t>s</a:t>
            </a:r>
          </a:p>
        </p:txBody>
      </p:sp>
      <p:pic>
        <p:nvPicPr>
          <p:cNvPr id="2050" name="Picture 2" descr="S:\Engineering\SeniorDesign\Catia Course\15. Fall 2013\Student Submissions\Section 1 (2.00)\Kyle Polito\Final Project\cave\12-3-13\catia to iq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960548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color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Apply material to each part separately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 color of the part </a:t>
            </a:r>
          </a:p>
        </p:txBody>
      </p:sp>
      <p:pic>
        <p:nvPicPr>
          <p:cNvPr id="3074" name="Picture 2" descr="S:\Engineering\SeniorDesign\Catia Course\15. Fall 2013\Student Submissions\Section 1 (2.00)\Kyle Polito\Final Project\cave\12-3-13\no color b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828800"/>
            <a:ext cx="2514600" cy="20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Engineering\SeniorDesign\Catia Course\15. Fall 2013\Student Submissions\Section 1 (2.00)\Kyle Polito\Final Project\cave\12-3-13\colored b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79" y="4114800"/>
            <a:ext cx="2254426" cy="21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2286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applied without material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648200"/>
            <a:ext cx="10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applied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0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Importing Advanced </a:t>
            </a:r>
            <a:r>
              <a:rPr lang="en-US" dirty="0" err="1" smtClean="0"/>
              <a:t>Catia</a:t>
            </a:r>
            <a:r>
              <a:rPr lang="en-US" dirty="0" smtClean="0"/>
              <a:t> models</a:t>
            </a:r>
            <a:endParaRPr lang="en-US" dirty="0"/>
          </a:p>
        </p:txBody>
      </p:sp>
      <p:pic>
        <p:nvPicPr>
          <p:cNvPr id="4099" name="Picture 3" descr="S:\Engineering\SeniorDesign\Catia Course\15. Fall 2013\Student Submissions\Section 1 (2.00)\Kyle Polito\Final Project\cave\12-3-13\Clock no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679632" cy="43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Engineering\SeniorDesign\Catia Course\15. Fall 2013\Student Submissions\Section 1 (2.00)\Kyle Polito\Final Project\cave\12-3-13\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5668114" cy="32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25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 214 and 216 Renovation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Skeleton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8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177</TotalTime>
  <Words>79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Cave Visualization</vt:lpstr>
      <vt:lpstr>Objective</vt:lpstr>
      <vt:lpstr>Stream lining IQ station use</vt:lpstr>
      <vt:lpstr>Fixing color transfer</vt:lpstr>
      <vt:lpstr>Importing Advanced Catia models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15</cp:revision>
  <dcterms:created xsi:type="dcterms:W3CDTF">2012-04-24T21:06:34Z</dcterms:created>
  <dcterms:modified xsi:type="dcterms:W3CDTF">2013-12-06T01:10:00Z</dcterms:modified>
</cp:coreProperties>
</file>