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5072"/>
            <a:ext cx="2784143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925824"/>
            <a:ext cx="8077200" cy="1673352"/>
          </a:xfrm>
          <a:ln w="15875">
            <a:noFill/>
          </a:ln>
        </p:spPr>
        <p:txBody>
          <a:bodyPr>
            <a:noAutofit/>
          </a:bodyPr>
          <a:lstStyle/>
          <a:p>
            <a:r>
              <a:rPr lang="en-US" sz="6000" dirty="0" smtClean="0">
                <a:ln>
                  <a:solidFill>
                    <a:schemeClr val="bg1"/>
                  </a:solidFill>
                </a:ln>
              </a:rPr>
              <a:t>EP 103 Room Re-design</a:t>
            </a:r>
            <a:endParaRPr lang="en-US" sz="60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077200" cy="1499616"/>
          </a:xfrm>
        </p:spPr>
        <p:txBody>
          <a:bodyPr/>
          <a:lstStyle/>
          <a:p>
            <a:r>
              <a:rPr lang="en-US" dirty="0" smtClean="0"/>
              <a:t>Kirk </a:t>
            </a:r>
            <a:r>
              <a:rPr lang="en-US" dirty="0" err="1" smtClean="0"/>
              <a:t>Delmas</a:t>
            </a:r>
            <a:r>
              <a:rPr lang="en-US" dirty="0" smtClean="0"/>
              <a:t>, Scout Ferguson, and Kyle Cleveland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0"/>
            <a:ext cx="2685143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and Goals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676400"/>
            <a:ext cx="5562600" cy="493040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Our room is EP 103 and it is currently used as a classroom and workspace for ME 123 and ME 223.</a:t>
            </a:r>
          </a:p>
          <a:p>
            <a:pPr marL="118872" indent="0">
              <a:spcAft>
                <a:spcPts val="600"/>
              </a:spcAft>
              <a:buNone/>
            </a:pPr>
            <a:r>
              <a:rPr lang="en-US" u="sng" dirty="0" smtClean="0"/>
              <a:t>Goals:</a:t>
            </a:r>
          </a:p>
          <a:p>
            <a:r>
              <a:rPr lang="en-US" dirty="0"/>
              <a:t>Model the current room </a:t>
            </a:r>
            <a:r>
              <a:rPr lang="en-US" dirty="0" smtClean="0"/>
              <a:t>and features </a:t>
            </a:r>
            <a:r>
              <a:rPr lang="en-US" dirty="0"/>
              <a:t>as accurately as </a:t>
            </a:r>
            <a:r>
              <a:rPr lang="en-US" dirty="0" smtClean="0"/>
              <a:t>possible</a:t>
            </a:r>
          </a:p>
          <a:p>
            <a:r>
              <a:rPr lang="en-US" dirty="0"/>
              <a:t>Implement ideas to make the space </a:t>
            </a:r>
            <a:r>
              <a:rPr lang="en-US" dirty="0" smtClean="0"/>
              <a:t>LEAN</a:t>
            </a:r>
          </a:p>
          <a:p>
            <a:r>
              <a:rPr lang="en-US" dirty="0" smtClean="0"/>
              <a:t>Implement smart improvements to the space (security emphasis)</a:t>
            </a:r>
          </a:p>
          <a:p>
            <a:r>
              <a:rPr lang="en-US" dirty="0" smtClean="0"/>
              <a:t>Make the room aesthetically appealing and tie it to other </a:t>
            </a:r>
            <a:r>
              <a:rPr lang="en-US" dirty="0"/>
              <a:t>e</a:t>
            </a:r>
            <a:r>
              <a:rPr lang="en-US" dirty="0" smtClean="0"/>
              <a:t>ngineering workspaces</a:t>
            </a:r>
          </a:p>
          <a:p>
            <a:endParaRPr lang="en-US" sz="2300" dirty="0"/>
          </a:p>
          <a:p>
            <a:r>
              <a:rPr lang="en-US" sz="2300" i="1" dirty="0" smtClean="0"/>
              <a:t>The room quickly becomes cluttered and there have been problems with missing equipment.</a:t>
            </a:r>
            <a:endParaRPr lang="en-US" sz="2300" i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1763895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49" y="4267200"/>
            <a:ext cx="2997201" cy="2247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 103 Re-vitalized!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8068"/>
          <a:stretch/>
        </p:blipFill>
        <p:spPr>
          <a:xfrm>
            <a:off x="457200" y="1840624"/>
            <a:ext cx="4861560" cy="4494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 flipV="1">
            <a:off x="533400" y="2133600"/>
            <a:ext cx="82296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981200"/>
            <a:ext cx="2438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62400" y="2667000"/>
            <a:ext cx="914400" cy="274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" y="2659380"/>
            <a:ext cx="9525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West Wall</a:t>
            </a:r>
            <a:endParaRPr lang="en-US" sz="14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54040" y="1775191"/>
            <a:ext cx="303276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2400" dirty="0" smtClean="0"/>
              <a:t>Moving clockwise around the room, we have set up a workflow around the perimeter. </a:t>
            </a:r>
            <a:r>
              <a:rPr lang="en-US" sz="2400" u="sng" dirty="0" smtClean="0"/>
              <a:t>West wall:</a:t>
            </a:r>
          </a:p>
          <a:p>
            <a:pPr marL="118872" indent="0">
              <a:buFont typeface="Wingdings 2"/>
              <a:buNone/>
            </a:pPr>
            <a:r>
              <a:rPr lang="en-US" sz="2400" dirty="0"/>
              <a:t>-</a:t>
            </a:r>
            <a:r>
              <a:rPr lang="en-US" sz="2400" dirty="0" smtClean="0"/>
              <a:t>project display shelves -projector screen/white boards</a:t>
            </a:r>
          </a:p>
          <a:p>
            <a:pPr marL="118872" indent="0">
              <a:buFont typeface="Wingdings 2"/>
              <a:buNone/>
            </a:pPr>
            <a:r>
              <a:rPr lang="en-US" sz="2400" u="sng" dirty="0" smtClean="0"/>
              <a:t>North Wall: </a:t>
            </a:r>
          </a:p>
          <a:p>
            <a:pPr marL="118872" indent="0">
              <a:buFont typeface="Wingdings 2"/>
              <a:buNone/>
            </a:pPr>
            <a:r>
              <a:rPr lang="en-US" sz="2400" dirty="0"/>
              <a:t>-</a:t>
            </a:r>
            <a:r>
              <a:rPr lang="en-US" sz="2400" dirty="0" smtClean="0"/>
              <a:t>workbenches and tool storage</a:t>
            </a:r>
          </a:p>
          <a:p>
            <a:pPr marL="118872" indent="0">
              <a:buFont typeface="Wingdings 2"/>
              <a:buNone/>
            </a:pPr>
            <a:r>
              <a:rPr lang="en-US" sz="2400" dirty="0" smtClean="0"/>
              <a:t>-cleaning cart</a:t>
            </a:r>
          </a:p>
          <a:p>
            <a:pPr marL="118872" indent="0">
              <a:buFont typeface="Wingdings 2"/>
              <a:buNone/>
            </a:pPr>
            <a:r>
              <a:rPr lang="en-US" sz="2400" dirty="0" smtClean="0"/>
              <a:t>-material storage</a:t>
            </a:r>
          </a:p>
          <a:p>
            <a:pPr marL="118872" indent="0">
              <a:buFont typeface="Wingdings 2"/>
              <a:buNone/>
            </a:pPr>
            <a:r>
              <a:rPr lang="en-US" sz="2400" u="sng" dirty="0" smtClean="0"/>
              <a:t>East Wall:</a:t>
            </a:r>
            <a:endParaRPr lang="en-US" sz="2400" u="sng" dirty="0"/>
          </a:p>
          <a:p>
            <a:pPr marL="118872" indent="0">
              <a:buFont typeface="Wingdings 2"/>
              <a:buNone/>
            </a:pPr>
            <a:r>
              <a:rPr lang="en-US" sz="2400" dirty="0" smtClean="0"/>
              <a:t>-current project storage shelves</a:t>
            </a:r>
            <a:endParaRPr lang="en-US" sz="2400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43300" y="1883628"/>
            <a:ext cx="10287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North Wall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97680" y="4572000"/>
            <a:ext cx="10058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East Wall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Fixtures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Overhead Light rotated and raised to open room</a:t>
            </a:r>
          </a:p>
          <a:p>
            <a:r>
              <a:rPr lang="en-US" dirty="0" smtClean="0"/>
              <a:t>Retractable </a:t>
            </a:r>
            <a:r>
              <a:rPr lang="en-US" dirty="0"/>
              <a:t>p</a:t>
            </a:r>
            <a:r>
              <a:rPr lang="en-US" dirty="0" smtClean="0"/>
              <a:t>ower cords accessible from all parts of room 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5372595" cy="28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 103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4-digit lock box with tethered room key inside</a:t>
            </a:r>
          </a:p>
          <a:p>
            <a:r>
              <a:rPr lang="en-US" dirty="0" smtClean="0">
                <a:sym typeface="Wingdings" pitchFamily="2" charset="2"/>
              </a:rPr>
              <a:t>Located outside front door</a:t>
            </a:r>
          </a:p>
          <a:p>
            <a:r>
              <a:rPr lang="en-US" dirty="0" smtClean="0">
                <a:sym typeface="Wingdings" pitchFamily="2" charset="2"/>
              </a:rPr>
              <a:t>24/7 accessibility to classroom</a:t>
            </a:r>
          </a:p>
          <a:p>
            <a:r>
              <a:rPr lang="en-US" dirty="0" smtClean="0">
                <a:sym typeface="Wingdings" pitchFamily="2" charset="2"/>
              </a:rPr>
              <a:t>Instructors distribute key code to students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118872" indent="0">
              <a:buNone/>
            </a:pPr>
            <a:endParaRPr lang="en-US" u="sng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3"/>
          <a:stretch/>
        </p:blipFill>
        <p:spPr>
          <a:xfrm>
            <a:off x="2667000" y="3886200"/>
            <a:ext cx="3505200" cy="2711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10000" cy="4625609"/>
          </a:xfrm>
        </p:spPr>
        <p:txBody>
          <a:bodyPr/>
          <a:lstStyle/>
          <a:p>
            <a:r>
              <a:rPr lang="en-US" dirty="0" smtClean="0"/>
              <a:t>Larger, heavy-duty storage space </a:t>
            </a:r>
          </a:p>
          <a:p>
            <a:r>
              <a:rPr lang="en-US" dirty="0" smtClean="0"/>
              <a:t>Locking cabinets for more valuable items (professor access only)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553585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bin stores longer pieces of wood, metal, etc. in an upright and organized </a:t>
            </a:r>
            <a:r>
              <a:rPr lang="en-US" dirty="0" smtClean="0"/>
              <a:t>fashion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0619"/>
            <a:ext cx="5105400" cy="37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625609"/>
          </a:xfrm>
        </p:spPr>
        <p:txBody>
          <a:bodyPr/>
          <a:lstStyle/>
          <a:p>
            <a:r>
              <a:rPr lang="en-US" dirty="0" smtClean="0"/>
              <a:t>Larger, taller tables for working on projects</a:t>
            </a:r>
          </a:p>
          <a:p>
            <a:r>
              <a:rPr lang="en-US" dirty="0" smtClean="0"/>
              <a:t>Easily accessible tool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6477000" cy="34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 103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2" y="1828800"/>
            <a:ext cx="8372689" cy="4512699"/>
          </a:xfrm>
        </p:spPr>
      </p:pic>
    </p:spTree>
    <p:extLst>
      <p:ext uri="{BB962C8B-B14F-4D97-AF65-F5344CB8AC3E}">
        <p14:creationId xmlns:p14="http://schemas.microsoft.com/office/powerpoint/2010/main" val="3735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234</TotalTime>
  <Words>248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Corbel</vt:lpstr>
      <vt:lpstr>Wingdings</vt:lpstr>
      <vt:lpstr>Wingdings 2</vt:lpstr>
      <vt:lpstr>Wingdings 3</vt:lpstr>
      <vt:lpstr>Module</vt:lpstr>
      <vt:lpstr>EP 103 Room Re-design</vt:lpstr>
      <vt:lpstr>Current Status and Goals</vt:lpstr>
      <vt:lpstr>EP 103 Re-vitalized!</vt:lpstr>
      <vt:lpstr>Overhead Fixtures</vt:lpstr>
      <vt:lpstr>EP 103 Security</vt:lpstr>
      <vt:lpstr>Storage</vt:lpstr>
      <vt:lpstr>Storage</vt:lpstr>
      <vt:lpstr>Workbench</vt:lpstr>
      <vt:lpstr>EP 103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Ferguson, Scout (ferg6024@vandals.uidaho.edu)</cp:lastModifiedBy>
  <cp:revision>38</cp:revision>
  <dcterms:created xsi:type="dcterms:W3CDTF">2012-04-24T21:06:34Z</dcterms:created>
  <dcterms:modified xsi:type="dcterms:W3CDTF">2016-04-28T23:32:39Z</dcterms:modified>
</cp:coreProperties>
</file>