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3" autoAdjust="0"/>
    <p:restoredTop sz="94660"/>
  </p:normalViewPr>
  <p:slideViewPr>
    <p:cSldViewPr>
      <p:cViewPr varScale="1">
        <p:scale>
          <a:sx n="90" d="100"/>
          <a:sy n="90" d="100"/>
        </p:scale>
        <p:origin x="93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1E836C8-1D56-44A0-A3C3-373F2B298ACC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1E836C8-1D56-44A0-A3C3-373F2B298ACC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Spinal Cavity Computational</a:t>
            </a:r>
            <a:br>
              <a:rPr lang="en-US" dirty="0" smtClean="0"/>
            </a:br>
            <a:r>
              <a:rPr lang="en-US" dirty="0" smtClean="0"/>
              <a:t>Fluid Dynamics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Orrin Adams, Marcelino Arteaga, Charles Krueger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27"/>
    </mc:Choice>
    <mc:Fallback xmlns="">
      <p:transition spd="slow" advTm="572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52400" y="1792941"/>
            <a:ext cx="3733801" cy="483645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purpose of this project was to build a model of the spinal cord cavity in CATIA that could be 3D printed and used for fluid analysis. </a:t>
            </a:r>
          </a:p>
          <a:p>
            <a:endParaRPr lang="en-US" dirty="0" smtClean="0"/>
          </a:p>
          <a:p>
            <a:r>
              <a:rPr lang="en-US" dirty="0" smtClean="0"/>
              <a:t>We started with STL files of the </a:t>
            </a:r>
            <a:r>
              <a:rPr lang="en-US" dirty="0"/>
              <a:t>spinal cord </a:t>
            </a:r>
            <a:r>
              <a:rPr lang="en-US" dirty="0" smtClean="0"/>
              <a:t> and dura(the sheath around the cord that contains the fluid).</a:t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sz="20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20" r="28894"/>
          <a:stretch/>
        </p:blipFill>
        <p:spPr>
          <a:xfrm rot="10800000" flipV="1">
            <a:off x="4114800" y="1792941"/>
            <a:ext cx="1315620" cy="455407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42" t="7778" r="24066"/>
          <a:stretch/>
        </p:blipFill>
        <p:spPr>
          <a:xfrm rot="10800000" flipH="1" flipV="1">
            <a:off x="5659018" y="1792942"/>
            <a:ext cx="3127494" cy="45540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32087" y="6329083"/>
            <a:ext cx="1272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Spinal Cord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97195" y="6329083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Dura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950"/>
    </mc:Choice>
    <mc:Fallback xmlns="">
      <p:transition spd="slow" advTm="1895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Nerve Rootlets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572000" cy="462560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ym typeface="Wingdings" pitchFamily="2" charset="2"/>
              </a:rPr>
              <a:t>3D printed idealized nerve groups were used to support the spinal cord. 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Due to their size these nerves had to be idealized so they could be printed. 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Nerve rootlets form bundles and groups as they exit the dura and dimensions obtained from an MRI scan were used. </a:t>
            </a:r>
          </a:p>
          <a:p>
            <a:endParaRPr lang="en-US" u="sng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0" b="17919"/>
          <a:stretch/>
        </p:blipFill>
        <p:spPr>
          <a:xfrm flipV="1">
            <a:off x="5105400" y="1750828"/>
            <a:ext cx="3581400" cy="44975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68630" y="6248400"/>
            <a:ext cx="3054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Idealized Cervical Nerve Roots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078"/>
    </mc:Choice>
    <mc:Fallback xmlns="">
      <p:transition spd="slow" advTm="2207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Dura Cavity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81963"/>
            <a:ext cx="3048000" cy="4625609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itchFamily="2" charset="2"/>
              </a:rPr>
              <a:t>Using Boolean subtraction </a:t>
            </a:r>
            <a:r>
              <a:rPr lang="en-US" dirty="0" smtClean="0">
                <a:sym typeface="Wingdings" pitchFamily="2" charset="2"/>
              </a:rPr>
              <a:t>a </a:t>
            </a:r>
            <a:r>
              <a:rPr lang="en-US" dirty="0" smtClean="0">
                <a:sym typeface="Wingdings" pitchFamily="2" charset="2"/>
              </a:rPr>
              <a:t>cavity in the shape of the Dura was created.</a:t>
            </a:r>
            <a:endParaRPr lang="en-US" dirty="0">
              <a:sym typeface="Wingdings" pitchFamily="2" charset="2"/>
            </a:endParaRPr>
          </a:p>
          <a:p>
            <a:pPr marL="118872" indent="0">
              <a:buNone/>
            </a:pPr>
            <a:endParaRPr lang="en-US" u="sng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905000"/>
            <a:ext cx="5282374" cy="3962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53931" y="5867400"/>
            <a:ext cx="1289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Dura Cavity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167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86"/>
    </mc:Choice>
    <mc:Fallback xmlns="">
      <p:transition spd="slow" advTm="9386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Spinal Cord + Rootlets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3124200" cy="462560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Using MRI data, the idealized rootlets were placed along the spine. </a:t>
            </a:r>
          </a:p>
          <a:p>
            <a:endParaRPr lang="en-US" dirty="0"/>
          </a:p>
          <a:p>
            <a:r>
              <a:rPr lang="en-US" dirty="0" smtClean="0"/>
              <a:t>At the tail end simplified cylinders were used to provide support while still representing existing nerves.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40955" y="5886512"/>
            <a:ext cx="2283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Spinal Cord + Rootlets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676400"/>
            <a:ext cx="5612606" cy="421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65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476"/>
    </mc:Choice>
    <mc:Fallback xmlns="">
      <p:transition spd="slow" advTm="13476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 Print of Cervical Section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22" y="1774825"/>
            <a:ext cx="8223955" cy="4625975"/>
          </a:xfrm>
        </p:spPr>
      </p:pic>
    </p:spTree>
    <p:extLst>
      <p:ext uri="{BB962C8B-B14F-4D97-AF65-F5344CB8AC3E}">
        <p14:creationId xmlns:p14="http://schemas.microsoft.com/office/powerpoint/2010/main" val="156680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38"/>
    </mc:Choice>
    <mc:Fallback xmlns="">
      <p:transition spd="slow" advTm="9538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3018</TotalTime>
  <Words>180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Corbel</vt:lpstr>
      <vt:lpstr>Wingdings</vt:lpstr>
      <vt:lpstr>Wingdings 2</vt:lpstr>
      <vt:lpstr>Wingdings 3</vt:lpstr>
      <vt:lpstr>Module</vt:lpstr>
      <vt:lpstr>Spinal Cavity Computational Fluid Dynamics  </vt:lpstr>
      <vt:lpstr>Objective</vt:lpstr>
      <vt:lpstr>Nerve Rootlets</vt:lpstr>
      <vt:lpstr>Dura Cavity</vt:lpstr>
      <vt:lpstr>Spinal Cord + Rootlets </vt:lpstr>
      <vt:lpstr>3D Print of Cervical Section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Project</dc:title>
  <dc:creator>Kurran Kelly</dc:creator>
  <cp:lastModifiedBy>Krueger, Charles (krue0826@vandals.uidaho.edu)</cp:lastModifiedBy>
  <cp:revision>33</cp:revision>
  <dcterms:created xsi:type="dcterms:W3CDTF">2012-04-24T21:06:34Z</dcterms:created>
  <dcterms:modified xsi:type="dcterms:W3CDTF">2016-04-29T01:10:15Z</dcterms:modified>
</cp:coreProperties>
</file>