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14000">
              <a:schemeClr val="tx1">
                <a:lumMod val="85000"/>
                <a:lumOff val="15000"/>
              </a:schemeClr>
            </a:gs>
            <a:gs pos="59000">
              <a:schemeClr val="bg2">
                <a:lumMod val="75000"/>
              </a:schemeClr>
            </a:gs>
            <a:gs pos="82000">
              <a:schemeClr val="bg2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4000">
              <a:schemeClr val="tx1">
                <a:lumMod val="85000"/>
                <a:lumOff val="15000"/>
              </a:schemeClr>
            </a:gs>
            <a:gs pos="92000">
              <a:schemeClr val="bg2">
                <a:lumMod val="75000"/>
              </a:schemeClr>
            </a:gs>
            <a:gs pos="100000">
              <a:schemeClr val="bg2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Strictly I.C. Miniature Engine Design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>
                <a:latin typeface="SWScrpc" panose="00000400000000000000" pitchFamily="2" charset="0"/>
              </a:rPr>
              <a:t>DUX</a:t>
            </a:r>
            <a:endParaRPr lang="en-US" dirty="0">
              <a:latin typeface="SWScrpc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24700" y="5181600"/>
            <a:ext cx="1981200" cy="737616"/>
          </a:xfrm>
        </p:spPr>
        <p:txBody>
          <a:bodyPr/>
          <a:lstStyle/>
          <a:p>
            <a:r>
              <a:rPr lang="en-US" dirty="0" smtClean="0"/>
              <a:t>Michael Mark</a:t>
            </a:r>
          </a:p>
          <a:p>
            <a:r>
              <a:rPr lang="en-US" dirty="0" smtClean="0"/>
              <a:t>Ken Speers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9000">
              <a:schemeClr val="bg2">
                <a:lumMod val="25000"/>
              </a:schemeClr>
            </a:gs>
            <a:gs pos="53000">
              <a:schemeClr val="bg2">
                <a:lumMod val="75000"/>
              </a:schemeClr>
            </a:gs>
            <a:gs pos="86000">
              <a:schemeClr val="bg2">
                <a:lumMod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300" dirty="0" smtClean="0"/>
              <a:t>Given a 17 year old set of drawings, using CATIA 3-D modeling software, create and edit a set of models to accurately display the miniature diesel engine dubbed “The DUX” and its parts.</a:t>
            </a:r>
          </a:p>
          <a:p>
            <a:pPr marL="118872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59145"/>
            <a:ext cx="6096000" cy="3785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Pump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u="sng" dirty="0" smtClean="0">
              <a:sym typeface="Wingdings" pitchFamily="2" charset="2"/>
            </a:endParaRPr>
          </a:p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199"/>
            <a:ext cx="2994013" cy="3115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00200"/>
            <a:ext cx="5410200" cy="3115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082847"/>
            <a:ext cx="6894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water pump is a simple design of a rotor in a housing that is driven </a:t>
            </a:r>
          </a:p>
          <a:p>
            <a:pPr algn="ctr"/>
            <a:r>
              <a:rPr lang="en-US" dirty="0" smtClean="0"/>
              <a:t>by a shaft connected to a drive pulley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Injector Assembly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2400021" cy="46259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6400"/>
            <a:ext cx="5791200" cy="32592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74668" y="5379045"/>
            <a:ext cx="5537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fuel injector spray nozzle is created by scribing a</a:t>
            </a:r>
          </a:p>
          <a:p>
            <a:pPr algn="ctr"/>
            <a:r>
              <a:rPr lang="en-US" dirty="0" smtClean="0"/>
              <a:t>slot along the small insert shown in order to atomize</a:t>
            </a:r>
          </a:p>
          <a:p>
            <a:pPr algn="ctr"/>
            <a:r>
              <a:rPr lang="en-US" dirty="0" smtClean="0"/>
              <a:t>the fuel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5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Crankcase Assembly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3831166" cy="28733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71800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42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139</TotalTime>
  <Words>103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Corbel</vt:lpstr>
      <vt:lpstr>SWScrpc</vt:lpstr>
      <vt:lpstr>Wingdings</vt:lpstr>
      <vt:lpstr>Wingdings 2</vt:lpstr>
      <vt:lpstr>Wingdings 3</vt:lpstr>
      <vt:lpstr>Module</vt:lpstr>
      <vt:lpstr>Strictly I.C. Miniature Engine Design The DUX</vt:lpstr>
      <vt:lpstr>Objective</vt:lpstr>
      <vt:lpstr>Water Pump Assembly</vt:lpstr>
      <vt:lpstr>Fuel Injector Assembly</vt:lpstr>
      <vt:lpstr>Crankcase Assembly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Speers, Kenneth (spee3003@vandals.uidaho.edu)</cp:lastModifiedBy>
  <cp:revision>29</cp:revision>
  <dcterms:created xsi:type="dcterms:W3CDTF">2012-04-24T21:06:34Z</dcterms:created>
  <dcterms:modified xsi:type="dcterms:W3CDTF">2016-04-28T23:33:40Z</dcterms:modified>
</cp:coreProperties>
</file>