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9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 of I Clean Snowmobile </a:t>
            </a:r>
            <a:br>
              <a:rPr lang="en-US" dirty="0" smtClean="0"/>
            </a:br>
            <a:r>
              <a:rPr lang="en-US" dirty="0" smtClean="0"/>
              <a:t>Front Suspension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 Wright, Joe Morris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775191"/>
            <a:ext cx="3962400" cy="44732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create a model of the front suspension components to add to the larger model of the snowmobile</a:t>
            </a:r>
          </a:p>
          <a:p>
            <a:r>
              <a:rPr lang="en-US" sz="2800" dirty="0" smtClean="0"/>
              <a:t>Create parts that can accurately represent themselves in a simulation</a:t>
            </a:r>
          </a:p>
          <a:p>
            <a:endParaRPr lang="en-US" dirty="0" smtClean="0"/>
          </a:p>
          <a:p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76400"/>
            <a:ext cx="2935756" cy="220181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154061"/>
            <a:ext cx="2935756" cy="220181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0"/>
    </mc:Choice>
    <mc:Fallback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and Shock Absorber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1" t="7286" r="22678"/>
          <a:stretch/>
        </p:blipFill>
        <p:spPr>
          <a:xfrm>
            <a:off x="4914282" y="2057400"/>
            <a:ext cx="3772518" cy="4114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381000" y="1698991"/>
            <a:ext cx="3962400" cy="4473209"/>
          </a:xfrm>
        </p:spPr>
        <p:txBody>
          <a:bodyPr>
            <a:normAutofit/>
          </a:bodyPr>
          <a:lstStyle/>
          <a:p>
            <a:r>
              <a:rPr lang="en-US" sz="2800" dirty="0"/>
              <a:t>An assembly of the spring and shock absorber as it appears on the snowmobile</a:t>
            </a:r>
          </a:p>
          <a:p>
            <a:r>
              <a:rPr lang="en-US" sz="2800" dirty="0" smtClean="0"/>
              <a:t>We modeled the assembly as individual components to allow for simulation</a:t>
            </a:r>
            <a:endParaRPr lang="en-US" sz="28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9521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A-Arms and Ski-Leg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766390"/>
            <a:ext cx="2362200" cy="17716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" y="1723759"/>
            <a:ext cx="2475882" cy="18569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464820" y="4343400"/>
            <a:ext cx="3992880" cy="147164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Each part was modeled to ensure that the mounting points were exact</a:t>
            </a:r>
            <a:endParaRPr lang="en-US" sz="2400" dirty="0"/>
          </a:p>
          <a:p>
            <a:endParaRPr lang="en-US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4210960"/>
            <a:ext cx="2438400" cy="1828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48481" y="36898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Ski-Leg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5500" y="36898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Upper A-Arm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5020" y="619604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 A-Arm</a:t>
            </a:r>
          </a:p>
        </p:txBody>
      </p:sp>
    </p:spTree>
    <p:extLst>
      <p:ext uri="{BB962C8B-B14F-4D97-AF65-F5344CB8AC3E}">
        <p14:creationId xmlns:p14="http://schemas.microsoft.com/office/powerpoint/2010/main" val="191729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50"/>
    </mc:Choice>
    <mc:Fallback>
      <p:transition spd="slow" advTm="905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Assembly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9" b="17143"/>
          <a:stretch/>
        </p:blipFill>
        <p:spPr>
          <a:xfrm>
            <a:off x="609600" y="1981200"/>
            <a:ext cx="4669220" cy="3657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5715000" y="1752600"/>
            <a:ext cx="3055620" cy="43208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completed model focuses on the geometry of the </a:t>
            </a:r>
            <a:r>
              <a:rPr lang="en-US" sz="2400" dirty="0" smtClean="0"/>
              <a:t>components</a:t>
            </a:r>
            <a:r>
              <a:rPr lang="en-US" sz="2400" dirty="0"/>
              <a:t> </a:t>
            </a:r>
            <a:r>
              <a:rPr lang="en-US" sz="2400" dirty="0" smtClean="0"/>
              <a:t>and the interaction of the mechanical joints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2616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focus of this project was accuracy of the parts with the intent of putting these suspension components into a complete snowmobile model in the future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27" y="4324316"/>
            <a:ext cx="3095346" cy="207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3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</TotalTime>
  <Words>135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Corbel</vt:lpstr>
      <vt:lpstr>Wingdings</vt:lpstr>
      <vt:lpstr>Wingdings 2</vt:lpstr>
      <vt:lpstr>Wingdings 3</vt:lpstr>
      <vt:lpstr>Module</vt:lpstr>
      <vt:lpstr>U of I Clean Snowmobile  Front Suspension Model</vt:lpstr>
      <vt:lpstr>Objective</vt:lpstr>
      <vt:lpstr>Spring and Shock Absorber</vt:lpstr>
      <vt:lpstr>A-Arms and Ski-Leg</vt:lpstr>
      <vt:lpstr>Full Assembly</vt:lpstr>
      <vt:lpstr>Conclusion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Alex Wright</dc:creator>
  <cp:lastModifiedBy>Wright, Alexander (wrig9254@vandals.uidaho.edu)</cp:lastModifiedBy>
  <cp:revision>27</cp:revision>
  <dcterms:created xsi:type="dcterms:W3CDTF">2012-04-24T21:06:34Z</dcterms:created>
  <dcterms:modified xsi:type="dcterms:W3CDTF">2016-04-28T22:23:03Z</dcterms:modified>
</cp:coreProperties>
</file>