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Thermal Analysis and Simulation Using </a:t>
            </a:r>
            <a:r>
              <a:rPr lang="en-US" dirty="0" err="1" smtClean="0"/>
              <a:t>Abaqus</a:t>
            </a:r>
            <a:r>
              <a:rPr lang="en-US" dirty="0" smtClean="0"/>
              <a:t> CAE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Jake Miller, Patrick Paulus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9"/>
    </mc:Choice>
    <mc:Fallback xmlns="">
      <p:transition spd="slow" advTm="64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Identify viability of using </a:t>
            </a:r>
            <a:r>
              <a:rPr lang="en-US" sz="2800" dirty="0" err="1" smtClean="0"/>
              <a:t>Abaqus</a:t>
            </a:r>
            <a:r>
              <a:rPr lang="en-US" sz="2800" dirty="0" smtClean="0"/>
              <a:t> with CATIA</a:t>
            </a:r>
          </a:p>
          <a:p>
            <a:endParaRPr lang="en-US" sz="2800" dirty="0" smtClean="0"/>
          </a:p>
          <a:p>
            <a:r>
              <a:rPr lang="en-US" sz="2800" dirty="0" smtClean="0"/>
              <a:t>Conduct thermal and flow analysis of the CSC muffler</a:t>
            </a:r>
          </a:p>
          <a:p>
            <a:endParaRPr lang="en-US" sz="2800" dirty="0" smtClean="0"/>
          </a:p>
          <a:p>
            <a:r>
              <a:rPr lang="en-US" sz="2800" dirty="0" smtClean="0"/>
              <a:t>Document methods used for importing to </a:t>
            </a:r>
            <a:r>
              <a:rPr lang="en-US" sz="2800" dirty="0" err="1" smtClean="0"/>
              <a:t>Abaqus</a:t>
            </a:r>
            <a:endParaRPr lang="en-US" sz="2800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73936"/>
            <a:ext cx="3505200" cy="3929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1"/>
    </mc:Choice>
    <mc:Fallback xmlns="">
      <p:transition spd="slow" advTm="110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the Muffler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ym typeface="Wingdings" pitchFamily="2" charset="2"/>
              </a:rPr>
              <a:t>Able to import as .IGS file and mesh using tetrahedral mesh shaping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Able to generate mesh and boundary conditions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Student License limited to 1000 structural nodes (used ~12000)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marL="118872" indent="0">
              <a:buNone/>
            </a:pPr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1100" y="1773936"/>
            <a:ext cx="3505200" cy="245048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91100" y="4224417"/>
            <a:ext cx="3505200" cy="2328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0"/>
    </mc:Choice>
    <mc:Fallback xmlns="">
      <p:transition spd="slow" advTm="139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Plate Thermal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Modelled constant heat flux and convection coefficient heat transfer</a:t>
            </a:r>
          </a:p>
          <a:p>
            <a:endParaRPr lang="en-US" dirty="0"/>
          </a:p>
          <a:p>
            <a:r>
              <a:rPr lang="en-US" dirty="0" smtClean="0"/>
              <a:t>Simple geometry allowed for larger mesh size and quicker solver time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19600" y="2535174"/>
            <a:ext cx="443865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6"/>
    </mc:Choice>
    <mc:Fallback xmlns="">
      <p:transition spd="slow" advTm="139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Plate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Modelled flow across a plate with a hole</a:t>
            </a:r>
            <a:endParaRPr lang="en-US" sz="2800" dirty="0"/>
          </a:p>
          <a:p>
            <a:r>
              <a:rPr lang="en-US" sz="2800" dirty="0" smtClean="0"/>
              <a:t>Color graph represents velocity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0" y="3200400"/>
            <a:ext cx="5658279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0400"/>
            <a:ext cx="1419225" cy="1962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3200400"/>
            <a:ext cx="5334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47825" y="3733800"/>
            <a:ext cx="180975" cy="76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4"/>
    </mc:Choice>
    <mc:Fallback xmlns="">
      <p:transition spd="slow" advTm="111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Time Step Video</a:t>
            </a:r>
            <a:endParaRPr lang="en-US" dirty="0"/>
          </a:p>
        </p:txBody>
      </p:sp>
      <p:pic>
        <p:nvPicPr>
          <p:cNvPr id="4" name="plate flow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811338"/>
            <a:ext cx="8229600" cy="4551362"/>
          </a:xfrm>
        </p:spPr>
      </p:pic>
    </p:spTree>
    <p:extLst>
      <p:ext uri="{BB962C8B-B14F-4D97-AF65-F5344CB8AC3E}">
        <p14:creationId xmlns:p14="http://schemas.microsoft.com/office/powerpoint/2010/main" val="27830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3"/>
    </mc:Choice>
    <mc:Fallback xmlns="">
      <p:transition spd="slow" advTm="4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Abaqus</a:t>
            </a:r>
            <a:r>
              <a:rPr lang="en-US" dirty="0" smtClean="0"/>
              <a:t> CAE is a powerful program but the academic version is severely limited by mesh size</a:t>
            </a:r>
          </a:p>
          <a:p>
            <a:endParaRPr lang="en-US" dirty="0"/>
          </a:p>
          <a:p>
            <a:r>
              <a:rPr lang="en-US" dirty="0" smtClean="0"/>
              <a:t>Can be used for thermal, deformation, flow, and Multiphysics simulations</a:t>
            </a:r>
          </a:p>
          <a:p>
            <a:endParaRPr lang="en-US" dirty="0"/>
          </a:p>
          <a:p>
            <a:r>
              <a:rPr lang="en-US" dirty="0" smtClean="0"/>
              <a:t>Model importation between CATIA and </a:t>
            </a:r>
            <a:r>
              <a:rPr lang="en-US" dirty="0" err="1" smtClean="0"/>
              <a:t>Abaqus</a:t>
            </a:r>
            <a:r>
              <a:rPr lang="en-US" dirty="0" smtClean="0"/>
              <a:t> is simple and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"/>
    </mc:Choice>
    <mc:Fallback xmlns="">
      <p:transition spd="slow" advTm="857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90</TotalTime>
  <Words>156</Words>
  <Application>Microsoft Office PowerPoint</Application>
  <PresentationFormat>On-screen Show (4:3)</PresentationFormat>
  <Paragraphs>31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Module</vt:lpstr>
      <vt:lpstr>Thermal Analysis and Simulation Using Abaqus CAE</vt:lpstr>
      <vt:lpstr>Objective</vt:lpstr>
      <vt:lpstr>Importing the Muffler</vt:lpstr>
      <vt:lpstr>Simple Plate Thermal Analysis</vt:lpstr>
      <vt:lpstr>Simple Plate Flow Analysis</vt:lpstr>
      <vt:lpstr>Flow Time Step Video</vt:lpstr>
      <vt:lpstr>Project Conclusions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Paulus, Patrick (paul2217@vandals.uidaho.edu)</cp:lastModifiedBy>
  <cp:revision>27</cp:revision>
  <dcterms:created xsi:type="dcterms:W3CDTF">2012-04-24T21:06:34Z</dcterms:created>
  <dcterms:modified xsi:type="dcterms:W3CDTF">2017-04-27T21:57:01Z</dcterms:modified>
</cp:coreProperties>
</file>