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65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Realistic CPU Block Visualization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2839557"/>
            <a:ext cx="8077200" cy="1499616"/>
          </a:xfrm>
        </p:spPr>
        <p:txBody>
          <a:bodyPr/>
          <a:lstStyle/>
          <a:p>
            <a:r>
              <a:rPr lang="en-US" dirty="0" smtClean="0"/>
              <a:t>Justin Hinrichs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8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Modeling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20087" cy="475284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Started by modeling the part based on estimated size, I had no other drawings to </a:t>
            </a:r>
            <a:r>
              <a:rPr lang="en-US" dirty="0" smtClean="0"/>
              <a:t>replicate other then how far the mounting holes are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Acrylic top was modeled with Intel’s </a:t>
            </a:r>
            <a:r>
              <a:rPr lang="en-US" dirty="0" err="1" smtClean="0"/>
              <a:t>Broadwell</a:t>
            </a:r>
            <a:r>
              <a:rPr lang="en-US" dirty="0" smtClean="0"/>
              <a:t> CPU line in mind.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Mounting holes are larger then needed to fit other mounting systems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My motivation for doing this project was my love for building PCs and I wanted to find a unique block to model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25" y="3257662"/>
            <a:ext cx="3991063" cy="3304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15" y="1809870"/>
            <a:ext cx="2402430" cy="2018042"/>
          </a:xfrm>
        </p:spPr>
      </p:pic>
    </p:spTree>
    <p:extLst>
      <p:ext uri="{BB962C8B-B14F-4D97-AF65-F5344CB8AC3E}">
        <p14:creationId xmlns:p14="http://schemas.microsoft.com/office/powerpoint/2010/main" val="177015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lot of time was spent modeling the copper block to size and finding the right size screw holes for the Acrylic piece.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</a:t>
            </a:r>
            <a:r>
              <a:rPr lang="en-US" sz="2000" dirty="0" smtClean="0"/>
              <a:t>opper block has 10 channels milled out for water to flow through once assembled.</a:t>
            </a:r>
          </a:p>
          <a:p>
            <a:r>
              <a:rPr lang="en-US" sz="2000" dirty="0" smtClean="0"/>
              <a:t>Most of the work done on these was with the pad and pocket tools.</a:t>
            </a:r>
          </a:p>
          <a:p>
            <a:pPr marL="118872" indent="0">
              <a:buNone/>
            </a:pP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01191" y="4087995"/>
            <a:ext cx="2601133" cy="205919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06618" y="4087995"/>
            <a:ext cx="2550453" cy="22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This is the completed block put together in both material shading and in CATIA grey.</a:t>
            </a:r>
          </a:p>
          <a:p>
            <a:r>
              <a:rPr lang="en-US" sz="2000" dirty="0" smtClean="0"/>
              <a:t>Assembly went smooth as there were only three parts and I cut grooves for the gasket and the acrylic lined up with the sides of the block.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806711" y="3241616"/>
            <a:ext cx="3619500" cy="29972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40615" y="3241616"/>
            <a:ext cx="347916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Rendering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Setting the scene was a big part of rendering and if the floor was too reflective or dark the renders would not look quite right.</a:t>
            </a:r>
          </a:p>
          <a:p>
            <a:r>
              <a:rPr lang="en-US" sz="1800" dirty="0" smtClean="0"/>
              <a:t>Positioning the lights was also a difficult task to try and get them to be non reflective and not very intense as to block out some projected shadows.</a:t>
            </a:r>
          </a:p>
          <a:p>
            <a:r>
              <a:rPr lang="en-US" sz="1800" dirty="0" smtClean="0"/>
              <a:t>Adding a slight angle to the part allowed me to get a decent viewing angle to be able to see the depth of the acrylic top.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08" y="3591245"/>
            <a:ext cx="4988169" cy="287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4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 Render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10086"/>
            <a:ext cx="4040188" cy="303014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Real Thing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26667"/>
            <a:ext cx="4041775" cy="3396978"/>
          </a:xfrm>
        </p:spPr>
      </p:pic>
    </p:spTree>
    <p:extLst>
      <p:ext uri="{BB962C8B-B14F-4D97-AF65-F5344CB8AC3E}">
        <p14:creationId xmlns:p14="http://schemas.microsoft.com/office/powerpoint/2010/main" val="401805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Low Refraction on see-through objects is very helpful to be able to see through it and yet give it some depth.</a:t>
            </a:r>
          </a:p>
          <a:p>
            <a:r>
              <a:rPr lang="en-US" sz="2400" dirty="0" smtClean="0"/>
              <a:t>Positioning lights and making them less intense to highlight the object they are showing allows a cleaner render.</a:t>
            </a:r>
          </a:p>
          <a:p>
            <a:r>
              <a:rPr lang="en-US" sz="2400" dirty="0" smtClean="0"/>
              <a:t>The ambient of the environment shouldn’t be too bright or dark and be secondary to the object it is centered around.</a:t>
            </a:r>
          </a:p>
          <a:p>
            <a:r>
              <a:rPr lang="en-US" sz="2400" dirty="0" smtClean="0"/>
              <a:t>You can add color blank to a material to give it more depth and realistic look. For example I added a color blank of some scuffed up copper to the block </a:t>
            </a:r>
            <a:r>
              <a:rPr lang="en-US" sz="2400" smtClean="0"/>
              <a:t>to add to its realism.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2527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TIA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TIA THEME" id="{8340CFF7-1344-42DD-A55C-5625A51F2158}" vid="{4AB43DB4-6E6E-4880-88A9-96097B33C3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CATIA THEME</Template>
  <TotalTime>45</TotalTime>
  <Words>373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Corbel</vt:lpstr>
      <vt:lpstr>Wingdings</vt:lpstr>
      <vt:lpstr>Wingdings 2</vt:lpstr>
      <vt:lpstr>Wingdings 3</vt:lpstr>
      <vt:lpstr>CATIA THEME</vt:lpstr>
      <vt:lpstr>Realistic CPU Block Visualization </vt:lpstr>
      <vt:lpstr>Item Modeling</vt:lpstr>
      <vt:lpstr>Modeling Process</vt:lpstr>
      <vt:lpstr>Final Assembly</vt:lpstr>
      <vt:lpstr>Rendering</vt:lpstr>
      <vt:lpstr>Comparison</vt:lpstr>
      <vt:lpstr>Lessons Learned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Realistic CPU Block Visualization</dc:title>
  <dc:creator>Hinrichs, Justin (hinr5045@vandals.uidaho.edu)</dc:creator>
  <cp:lastModifiedBy>Hinrichs, Justin (hinr5045@vandals.uidaho.edu)</cp:lastModifiedBy>
  <cp:revision>8</cp:revision>
  <dcterms:created xsi:type="dcterms:W3CDTF">2017-08-01T20:23:38Z</dcterms:created>
  <dcterms:modified xsi:type="dcterms:W3CDTF">2017-08-01T21:29:07Z</dcterms:modified>
</cp:coreProperties>
</file>