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7"/>
  </p:notesMasterIdLst>
  <p:sldIdLst>
    <p:sldId id="319" r:id="rId2"/>
    <p:sldId id="335" r:id="rId3"/>
    <p:sldId id="331" r:id="rId4"/>
    <p:sldId id="339" r:id="rId5"/>
    <p:sldId id="33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5553FC6-FD5E-42CA-B1A6-35D0184C5187}">
          <p14:sldIdLst/>
        </p14:section>
        <p14:section name="MAIN" id="{C934344E-928D-9747-A758-2D473ED4398A}">
          <p14:sldIdLst>
            <p14:sldId id="319"/>
            <p14:sldId id="335"/>
            <p14:sldId id="331"/>
            <p14:sldId id="339"/>
            <p14:sldId id="33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1B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34" autoAdjust="0"/>
    <p:restoredTop sz="94660"/>
  </p:normalViewPr>
  <p:slideViewPr>
    <p:cSldViewPr snapToGrid="0">
      <p:cViewPr varScale="1">
        <p:scale>
          <a:sx n="89" d="100"/>
          <a:sy n="89" d="100"/>
        </p:scale>
        <p:origin x="96" y="498"/>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7A8E9-649F-4CB3-9FDD-2D721995626F}" type="datetimeFigureOut">
              <a:rPr lang="en-US" smtClean="0"/>
              <a:t>10/18/2022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F30C2-FD91-476E-B371-9DF98B7D882A}" type="slidenum">
              <a:rPr lang="en-US" smtClean="0"/>
              <a:t>‹#›</a:t>
            </a:fld>
            <a:endParaRPr lang="en-US" dirty="0"/>
          </a:p>
        </p:txBody>
      </p:sp>
    </p:spTree>
    <p:extLst>
      <p:ext uri="{BB962C8B-B14F-4D97-AF65-F5344CB8AC3E}">
        <p14:creationId xmlns:p14="http://schemas.microsoft.com/office/powerpoint/2010/main" val="1838739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1022495" rtl="0" eaLnBrk="1" fontAlgn="auto" latinLnBrk="0" hangingPunct="1">
              <a:lnSpc>
                <a:spcPct val="100000"/>
              </a:lnSpc>
              <a:spcBef>
                <a:spcPts val="0"/>
              </a:spcBef>
              <a:spcAft>
                <a:spcPts val="0"/>
              </a:spcAft>
              <a:buClrTx/>
              <a:buSzTx/>
              <a:buFontTx/>
              <a:buNone/>
              <a:tabLst/>
              <a:defRPr/>
            </a:pPr>
            <a:fld id="{013FC40D-6FB9-1648-B027-EAD4E7DC4F2C}" type="slidenum">
              <a:rPr kumimoji="0" lang="ru-RU" sz="1200" b="0" i="0" u="none" strike="noStrike" kern="1200" cap="none" spc="0" normalizeH="0" baseline="0" noProof="0" smtClean="0">
                <a:ln>
                  <a:noFill/>
                </a:ln>
                <a:solidFill>
                  <a:prstClr val="black"/>
                </a:solidFill>
                <a:effectLst/>
                <a:uLnTx/>
                <a:uFillTx/>
                <a:ea typeface="+mn-ea"/>
                <a:cs typeface="+mn-cs"/>
              </a:rPr>
              <a:pPr marL="0" marR="0" lvl="0" indent="0" algn="r" defTabSz="1022495"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6219776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HEADLINE</a:t>
            </a:r>
          </a:p>
        </p:txBody>
      </p:sp>
      <p:sp>
        <p:nvSpPr>
          <p:cNvPr id="4" name="Text Placeholder 3"/>
          <p:cNvSpPr>
            <a:spLocks noGrp="1"/>
          </p:cNvSpPr>
          <p:nvPr>
            <p:ph type="body" sz="quarter" idx="10" hasCustomPrompt="1"/>
          </p:nvPr>
        </p:nvSpPr>
        <p:spPr>
          <a:xfrm>
            <a:off x="659452" y="1752600"/>
            <a:ext cx="7776656" cy="311624"/>
          </a:xfrm>
        </p:spPr>
        <p:txBody>
          <a:bodyPr/>
          <a:lstStyle>
            <a:lvl1pPr marL="0" indent="0">
              <a:lnSpc>
                <a:spcPct val="100000"/>
              </a:lnSpc>
              <a:buNone/>
              <a:defRPr sz="2025" b="1" cap="all" baseline="0"/>
            </a:lvl1pPr>
          </a:lstStyle>
          <a:p>
            <a:pPr lvl="0"/>
            <a:r>
              <a:rPr lang="en-US" dirty="0"/>
              <a:t>CLICK TO ADD SUBHEAD</a:t>
            </a:r>
          </a:p>
        </p:txBody>
      </p:sp>
      <p:sp>
        <p:nvSpPr>
          <p:cNvPr id="10" name="Text Placeholder 9"/>
          <p:cNvSpPr>
            <a:spLocks noGrp="1"/>
          </p:cNvSpPr>
          <p:nvPr>
            <p:ph type="body" sz="quarter" idx="11" hasCustomPrompt="1"/>
          </p:nvPr>
        </p:nvSpPr>
        <p:spPr>
          <a:xfrm>
            <a:off x="2855737" y="2961011"/>
            <a:ext cx="7992492" cy="1254767"/>
          </a:xfrm>
        </p:spPr>
        <p:txBody>
          <a:bodyPr/>
          <a:lstStyle>
            <a:lvl1pPr marL="0" marR="0" indent="0" algn="l" defTabSz="914699" rtl="0" eaLnBrk="1" fontAlgn="auto" latinLnBrk="0" hangingPunct="1">
              <a:lnSpc>
                <a:spcPts val="1988"/>
              </a:lnSpc>
              <a:spcBef>
                <a:spcPts val="0"/>
              </a:spcBef>
              <a:spcAft>
                <a:spcPts val="938"/>
              </a:spcAft>
              <a:buClrTx/>
              <a:buSzTx/>
              <a:buFont typeface="Arial" panose="020B0604020202020204" pitchFamily="34" charset="0"/>
              <a:buNone/>
              <a:tabLst/>
              <a:defRPr lang="en-US" sz="1238" b="0" i="0" baseline="0" smtClean="0">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modiae</a:t>
            </a:r>
            <a:r>
              <a:rPr lang="en-US" dirty="0"/>
              <a:t> </a:t>
            </a:r>
            <a:r>
              <a:rPr lang="en-US" dirty="0" err="1"/>
              <a:t>endi</a:t>
            </a:r>
            <a:r>
              <a:rPr lang="en-US" dirty="0"/>
              <a:t> </a:t>
            </a:r>
            <a:r>
              <a:rPr lang="en-US" dirty="0" err="1"/>
              <a:t>vitem</a:t>
            </a:r>
            <a:r>
              <a:rPr lang="en-US" dirty="0"/>
              <a:t> </a:t>
            </a:r>
            <a:r>
              <a:rPr lang="en-US" dirty="0" err="1"/>
              <a:t>volorit</a:t>
            </a:r>
            <a:r>
              <a:rPr lang="en-US" dirty="0"/>
              <a:t> </a:t>
            </a:r>
            <a:r>
              <a:rPr lang="en-US" dirty="0" err="1"/>
              <a:t>iorem</a:t>
            </a:r>
            <a:r>
              <a:rPr lang="en-US" dirty="0"/>
              <a:t>. Bea </a:t>
            </a:r>
            <a:r>
              <a:rPr lang="en-US" dirty="0" err="1"/>
              <a:t>cus</a:t>
            </a:r>
            <a:r>
              <a:rPr lang="en-US" dirty="0"/>
              <a:t> </a:t>
            </a:r>
            <a:r>
              <a:rPr lang="en-US" dirty="0" err="1"/>
              <a:t>eatis</a:t>
            </a:r>
            <a:r>
              <a:rPr lang="en-US" dirty="0"/>
              <a:t> </a:t>
            </a:r>
            <a:r>
              <a:rPr lang="en-US" dirty="0" err="1"/>
              <a:t>aut</a:t>
            </a:r>
            <a:r>
              <a:rPr lang="en-US" dirty="0"/>
              <a:t> </a:t>
            </a:r>
            <a:r>
              <a:rPr lang="en-US" dirty="0" err="1"/>
              <a:t>accus</a:t>
            </a:r>
            <a:r>
              <a:rPr lang="en-US" dirty="0"/>
              <a:t>, ne </a:t>
            </a:r>
            <a:r>
              <a:rPr lang="en-US" dirty="0" err="1"/>
              <a:t>molenda</a:t>
            </a:r>
            <a:r>
              <a:rPr lang="en-US" dirty="0"/>
              <a:t> </a:t>
            </a:r>
            <a:r>
              <a:rPr lang="en-US" dirty="0" err="1"/>
              <a:t>invelit</a:t>
            </a:r>
            <a:r>
              <a:rPr lang="en-US" dirty="0"/>
              <a:t> </a:t>
            </a:r>
            <a:r>
              <a:rPr lang="en-US" dirty="0" err="1"/>
              <a:t>iurepudae</a:t>
            </a:r>
            <a:r>
              <a:rPr lang="en-US" dirty="0"/>
              <a:t> </a:t>
            </a:r>
            <a:r>
              <a:rPr lang="en-US" dirty="0" err="1"/>
              <a:t>maximin</a:t>
            </a:r>
            <a:r>
              <a:rPr lang="en-US" dirty="0"/>
              <a:t> </a:t>
            </a:r>
            <a:r>
              <a:rPr lang="en-US" dirty="0" err="1"/>
              <a:t>imagnate</a:t>
            </a:r>
            <a:r>
              <a:rPr lang="en-US" dirty="0"/>
              <a:t> </a:t>
            </a:r>
            <a:r>
              <a:rPr lang="en-US" dirty="0" err="1"/>
              <a:t>officima</a:t>
            </a:r>
            <a:r>
              <a:rPr lang="en-US" dirty="0"/>
              <a:t> </a:t>
            </a:r>
            <a:r>
              <a:rPr lang="en-US" dirty="0" err="1"/>
              <a:t>corruptas</a:t>
            </a:r>
            <a:r>
              <a:rPr lang="en-US" dirty="0"/>
              <a:t> </a:t>
            </a:r>
            <a:r>
              <a:rPr lang="en-US" dirty="0" err="1"/>
              <a:t>simoditam</a:t>
            </a:r>
            <a:r>
              <a:rPr lang="en-US" dirty="0"/>
              <a:t> </a:t>
            </a:r>
            <a:r>
              <a:rPr lang="en-US" dirty="0" err="1"/>
              <a:t>repersp</a:t>
            </a:r>
            <a:r>
              <a:rPr lang="en-US" dirty="0"/>
              <a:t> </a:t>
            </a:r>
            <a:r>
              <a:rPr lang="en-US" dirty="0" err="1"/>
              <a:t>erumenimi</a:t>
            </a:r>
            <a:r>
              <a:rPr lang="en-US" dirty="0"/>
              <a:t>, </a:t>
            </a:r>
            <a:r>
              <a:rPr lang="en-US" dirty="0" err="1"/>
              <a:t>sitate</a:t>
            </a:r>
            <a:r>
              <a:rPr lang="en-US" dirty="0"/>
              <a:t> </a:t>
            </a:r>
            <a:r>
              <a:rPr lang="en-US" dirty="0" err="1"/>
              <a:t>vel</a:t>
            </a:r>
            <a:r>
              <a:rPr lang="en-US" dirty="0"/>
              <a:t> </a:t>
            </a:r>
            <a:r>
              <a:rPr lang="en-US" dirty="0" err="1"/>
              <a:t>maio</a:t>
            </a:r>
            <a:r>
              <a:rPr lang="en-US" dirty="0"/>
              <a:t>. </a:t>
            </a:r>
            <a:r>
              <a:rPr lang="en-US" dirty="0" err="1"/>
              <a:t>Incias</a:t>
            </a:r>
            <a:r>
              <a:rPr lang="en-US" dirty="0"/>
              <a:t> et </a:t>
            </a:r>
            <a:r>
              <a:rPr lang="en-US" dirty="0" err="1"/>
              <a:t>volupta</a:t>
            </a:r>
            <a:r>
              <a:rPr lang="en-US" dirty="0"/>
              <a:t> </a:t>
            </a:r>
            <a:r>
              <a:rPr lang="en-US" dirty="0" err="1"/>
              <a:t>ecestet</a:t>
            </a:r>
            <a:r>
              <a:rPr lang="en-US" dirty="0"/>
              <a:t>, </a:t>
            </a:r>
            <a:r>
              <a:rPr lang="en-US" dirty="0" err="1"/>
              <a:t>aut</a:t>
            </a:r>
            <a:r>
              <a:rPr lang="en-US" dirty="0"/>
              <a:t> </a:t>
            </a:r>
            <a:r>
              <a:rPr lang="en-US" dirty="0" err="1"/>
              <a:t>eum</a:t>
            </a:r>
            <a:r>
              <a:rPr lang="en-US" dirty="0"/>
              <a:t> am </a:t>
            </a:r>
            <a:r>
              <a:rPr lang="en-US" dirty="0" err="1"/>
              <a:t>ipic</a:t>
            </a:r>
            <a:r>
              <a:rPr lang="en-US" dirty="0"/>
              <a:t> tempore </a:t>
            </a:r>
            <a:r>
              <a:rPr lang="en-US" dirty="0" err="1"/>
              <a:t>explandam</a:t>
            </a:r>
            <a:r>
              <a:rPr lang="en-US" dirty="0"/>
              <a:t>. </a:t>
            </a:r>
          </a:p>
        </p:txBody>
      </p:sp>
      <p:sp>
        <p:nvSpPr>
          <p:cNvPr id="5" name="Text Placeholder 4"/>
          <p:cNvSpPr>
            <a:spLocks noGrp="1"/>
          </p:cNvSpPr>
          <p:nvPr>
            <p:ph type="body" sz="quarter" idx="12" hasCustomPrompt="1"/>
          </p:nvPr>
        </p:nvSpPr>
        <p:spPr>
          <a:xfrm>
            <a:off x="2855727" y="4800600"/>
            <a:ext cx="3466477" cy="228845"/>
          </a:xfrm>
        </p:spPr>
        <p:txBody>
          <a:bodyPr/>
          <a:lstStyle>
            <a:lvl1pPr marL="171504" indent="-171504">
              <a:buFontTx/>
              <a:buBlip>
                <a:blip r:embed="rId2"/>
              </a:buBlip>
              <a:defRPr/>
            </a:lvl1pPr>
          </a:lstStyle>
          <a:p>
            <a:pPr lvl="0"/>
            <a:r>
              <a:rPr lang="en-US" dirty="0"/>
              <a:t>Click to add bulleted list</a:t>
            </a:r>
          </a:p>
        </p:txBody>
      </p:sp>
    </p:spTree>
    <p:extLst>
      <p:ext uri="{BB962C8B-B14F-4D97-AF65-F5344CB8AC3E}">
        <p14:creationId xmlns:p14="http://schemas.microsoft.com/office/powerpoint/2010/main" val="55672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8" name="Text Placeholder 9"/>
          <p:cNvSpPr>
            <a:spLocks noGrp="1"/>
          </p:cNvSpPr>
          <p:nvPr>
            <p:ph type="body" sz="quarter" idx="11" hasCustomPrompt="1"/>
          </p:nvPr>
        </p:nvSpPr>
        <p:spPr>
          <a:xfrm>
            <a:off x="2855729" y="2961010"/>
            <a:ext cx="8352508" cy="1795363"/>
          </a:xfrm>
        </p:spPr>
        <p:txBody>
          <a:bodyPr numCol="2" spcCol="914400"/>
          <a:lstStyle>
            <a:lvl1pPr marL="0" marR="0" indent="0" algn="l" defTabSz="914699" rtl="0" eaLnBrk="1" fontAlgn="auto" latinLnBrk="0" hangingPunct="1">
              <a:lnSpc>
                <a:spcPts val="1988"/>
              </a:lnSpc>
              <a:spcBef>
                <a:spcPts val="0"/>
              </a:spcBef>
              <a:spcAft>
                <a:spcPts val="938"/>
              </a:spcAft>
              <a:buClrTx/>
              <a:buSzTx/>
              <a:buFont typeface="Arial" panose="020B0604020202020204" pitchFamily="34" charset="0"/>
              <a:buNone/>
              <a:tabLst/>
              <a:defRPr lang="en-US" sz="1238" b="0" i="0" baseline="0" smtClean="0">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suntiusdae</a:t>
            </a:r>
            <a:r>
              <a:rPr lang="en-US" dirty="0"/>
              <a:t> </a:t>
            </a:r>
            <a:r>
              <a:rPr lang="en-US" dirty="0" err="1"/>
              <a:t>nihicidem</a:t>
            </a:r>
            <a:r>
              <a:rPr lang="en-US" dirty="0"/>
              <a:t> rem. Bea </a:t>
            </a:r>
            <a:r>
              <a:rPr lang="en-US" dirty="0" err="1"/>
              <a:t>cus</a:t>
            </a:r>
            <a:r>
              <a:rPr lang="en-US" dirty="0"/>
              <a:t> </a:t>
            </a:r>
            <a:r>
              <a:rPr lang="en-US" dirty="0" err="1"/>
              <a:t>eatis</a:t>
            </a:r>
            <a:r>
              <a:rPr lang="en-US" dirty="0"/>
              <a:t> </a:t>
            </a:r>
            <a:r>
              <a:rPr lang="en-US" dirty="0" err="1"/>
              <a:t>aut</a:t>
            </a:r>
            <a:r>
              <a:rPr lang="en-US" dirty="0"/>
              <a:t> </a:t>
            </a:r>
            <a:r>
              <a:rPr lang="en-US" dirty="0" err="1"/>
              <a:t>accus</a:t>
            </a:r>
            <a:r>
              <a:rPr lang="en-US" dirty="0"/>
              <a:t>, ne </a:t>
            </a:r>
            <a:r>
              <a:rPr lang="en-US" dirty="0" err="1"/>
              <a:t>molenda</a:t>
            </a:r>
            <a:r>
              <a:rPr lang="en-US" dirty="0"/>
              <a:t> </a:t>
            </a:r>
            <a:r>
              <a:rPr lang="en-US" dirty="0" err="1"/>
              <a:t>invelit</a:t>
            </a:r>
            <a:r>
              <a:rPr lang="en-US" dirty="0"/>
              <a:t> </a:t>
            </a:r>
            <a:r>
              <a:rPr lang="en-US" dirty="0" err="1"/>
              <a:t>iurepudae</a:t>
            </a:r>
            <a:r>
              <a:rPr lang="en-US" dirty="0"/>
              <a:t> </a:t>
            </a:r>
            <a:r>
              <a:rPr lang="en-US" dirty="0" err="1"/>
              <a:t>maximin</a:t>
            </a:r>
            <a:r>
              <a:rPr lang="en-US" dirty="0"/>
              <a:t> </a:t>
            </a:r>
            <a:r>
              <a:rPr lang="en-US" dirty="0" err="1"/>
              <a:t>imagnate</a:t>
            </a:r>
            <a:r>
              <a:rPr lang="en-US" dirty="0"/>
              <a:t> </a:t>
            </a:r>
            <a:r>
              <a:rPr lang="en-US" dirty="0" err="1"/>
              <a:t>officima</a:t>
            </a:r>
            <a:r>
              <a:rPr lang="en-US" dirty="0"/>
              <a:t> </a:t>
            </a:r>
            <a:r>
              <a:rPr lang="en-US" dirty="0" err="1"/>
              <a:t>corruptas</a:t>
            </a:r>
            <a:r>
              <a:rPr lang="en-US" dirty="0"/>
              <a:t> </a:t>
            </a:r>
            <a:r>
              <a:rPr lang="en-US" dirty="0" err="1"/>
              <a:t>simoditam</a:t>
            </a:r>
            <a:r>
              <a:rPr lang="en-US" dirty="0"/>
              <a:t> </a:t>
            </a:r>
            <a:r>
              <a:rPr lang="en-US" dirty="0" err="1"/>
              <a:t>repersp</a:t>
            </a:r>
            <a:r>
              <a:rPr lang="en-US" dirty="0"/>
              <a:t> </a:t>
            </a:r>
            <a:r>
              <a:rPr lang="en-US" dirty="0" err="1"/>
              <a:t>erumenimi</a:t>
            </a:r>
            <a:r>
              <a:rPr lang="en-US" dirty="0"/>
              <a:t>, </a:t>
            </a:r>
            <a:r>
              <a:rPr lang="en-US" dirty="0" err="1"/>
              <a:t>sitate</a:t>
            </a:r>
            <a:r>
              <a:rPr lang="en-US" dirty="0"/>
              <a:t> </a:t>
            </a:r>
            <a:r>
              <a:rPr lang="en-US" dirty="0" err="1"/>
              <a:t>vel</a:t>
            </a:r>
            <a:r>
              <a:rPr lang="en-US" dirty="0"/>
              <a:t> </a:t>
            </a:r>
            <a:r>
              <a:rPr lang="en-US" dirty="0" err="1"/>
              <a:t>maio</a:t>
            </a:r>
            <a:r>
              <a:rPr lang="en-US" dirty="0"/>
              <a:t>. </a:t>
            </a:r>
            <a:r>
              <a:rPr lang="en-US" dirty="0" err="1"/>
              <a:t>Incias</a:t>
            </a:r>
            <a:r>
              <a:rPr lang="en-US" dirty="0"/>
              <a:t> et </a:t>
            </a:r>
            <a:r>
              <a:rPr lang="en-US" dirty="0" err="1"/>
              <a:t>volupta</a:t>
            </a:r>
            <a:r>
              <a:rPr lang="en-US" dirty="0"/>
              <a:t> </a:t>
            </a:r>
            <a:r>
              <a:rPr lang="en-US" dirty="0" err="1"/>
              <a:t>ecestet</a:t>
            </a:r>
            <a:r>
              <a:rPr lang="en-US" dirty="0"/>
              <a:t>, </a:t>
            </a:r>
            <a:r>
              <a:rPr lang="en-US" dirty="0" err="1"/>
              <a:t>aut</a:t>
            </a:r>
            <a:r>
              <a:rPr lang="en-US" dirty="0"/>
              <a:t> </a:t>
            </a:r>
            <a:r>
              <a:rPr lang="en-US" dirty="0" err="1"/>
              <a:t>eum</a:t>
            </a:r>
            <a:r>
              <a:rPr lang="en-US" dirty="0"/>
              <a:t> am </a:t>
            </a:r>
            <a:r>
              <a:rPr lang="en-US" dirty="0" err="1"/>
              <a:t>ipic</a:t>
            </a:r>
            <a:r>
              <a:rPr lang="en-US" dirty="0"/>
              <a:t> tempore </a:t>
            </a:r>
            <a:r>
              <a:rPr lang="en-US" dirty="0" err="1"/>
              <a:t>explandam</a:t>
            </a:r>
            <a:r>
              <a:rPr lang="en-US" dirty="0"/>
              <a:t> arum </a:t>
            </a:r>
            <a:r>
              <a:rPr lang="en-US" dirty="0" err="1"/>
              <a:t>sapicimus</a:t>
            </a:r>
            <a:r>
              <a:rPr lang="en-US" dirty="0"/>
              <a:t> </a:t>
            </a:r>
            <a:r>
              <a:rPr lang="en-US" dirty="0" err="1"/>
              <a:t>apidi</a:t>
            </a:r>
            <a:r>
              <a:rPr lang="en-US" dirty="0"/>
              <a:t> </a:t>
            </a:r>
            <a:r>
              <a:rPr lang="en-US" dirty="0" err="1"/>
              <a:t>occates</a:t>
            </a:r>
            <a:r>
              <a:rPr lang="en-US" dirty="0"/>
              <a:t> quae ne </a:t>
            </a:r>
            <a:r>
              <a:rPr lang="en-US" dirty="0" err="1"/>
              <a:t>porem</a:t>
            </a:r>
            <a:r>
              <a:rPr lang="en-US" dirty="0"/>
              <a:t> </a:t>
            </a:r>
            <a:r>
              <a:rPr lang="en-US" dirty="0" err="1"/>
              <a:t>quis</a:t>
            </a:r>
            <a:r>
              <a:rPr lang="en-US" dirty="0"/>
              <a:t> sum quae et et </a:t>
            </a:r>
            <a:r>
              <a:rPr lang="en-US" dirty="0" err="1"/>
              <a:t>libus</a:t>
            </a:r>
            <a:r>
              <a:rPr lang="en-US" dirty="0"/>
              <a:t> </a:t>
            </a:r>
            <a:r>
              <a:rPr lang="en-US" dirty="0" err="1"/>
              <a:t>quis</a:t>
            </a:r>
            <a:r>
              <a:rPr lang="en-US" dirty="0"/>
              <a:t> et lit </a:t>
            </a:r>
            <a:r>
              <a:rPr lang="en-US" dirty="0" err="1"/>
              <a:t>repra</a:t>
            </a:r>
            <a:r>
              <a:rPr lang="en-US" dirty="0"/>
              <a:t> </a:t>
            </a:r>
            <a:r>
              <a:rPr lang="en-US" dirty="0" err="1"/>
              <a:t>nat</a:t>
            </a:r>
            <a:r>
              <a:rPr lang="en-US" dirty="0"/>
              <a:t> </a:t>
            </a:r>
            <a:r>
              <a:rPr lang="en-US" dirty="0" err="1"/>
              <a:t>ventios</a:t>
            </a:r>
            <a:r>
              <a:rPr lang="en-US" dirty="0"/>
              <a:t> </a:t>
            </a:r>
            <a:r>
              <a:rPr lang="en-US" dirty="0" err="1"/>
              <a:t>nonsectatio</a:t>
            </a:r>
            <a:r>
              <a:rPr lang="en-US" dirty="0"/>
              <a:t> </a:t>
            </a:r>
            <a:r>
              <a:rPr lang="en-US" dirty="0" err="1"/>
              <a:t>venis</a:t>
            </a:r>
            <a:r>
              <a:rPr lang="en-US" dirty="0"/>
              <a:t> ate non nus.</a:t>
            </a:r>
          </a:p>
        </p:txBody>
      </p:sp>
      <p:sp>
        <p:nvSpPr>
          <p:cNvPr id="5" name="Title 1"/>
          <p:cNvSpPr>
            <a:spLocks noGrp="1"/>
          </p:cNvSpPr>
          <p:nvPr>
            <p:ph type="title" hasCustomPrompt="1"/>
          </p:nvPr>
        </p:nvSpPr>
        <p:spPr>
          <a:xfrm>
            <a:off x="646186" y="1260597"/>
            <a:ext cx="10515709" cy="461665"/>
          </a:xfrm>
        </p:spPr>
        <p:txBody>
          <a:bodyPr/>
          <a:lstStyle/>
          <a:p>
            <a:r>
              <a:rPr lang="en-US" dirty="0"/>
              <a:t>CLICK TO ADD HEADLINE</a:t>
            </a:r>
          </a:p>
        </p:txBody>
      </p:sp>
      <p:sp>
        <p:nvSpPr>
          <p:cNvPr id="6" name="Text Placeholder 3"/>
          <p:cNvSpPr>
            <a:spLocks noGrp="1"/>
          </p:cNvSpPr>
          <p:nvPr>
            <p:ph type="body" sz="quarter" idx="10" hasCustomPrompt="1"/>
          </p:nvPr>
        </p:nvSpPr>
        <p:spPr>
          <a:xfrm>
            <a:off x="659452" y="1752600"/>
            <a:ext cx="7776656" cy="311624"/>
          </a:xfrm>
        </p:spPr>
        <p:txBody>
          <a:bodyPr/>
          <a:lstStyle>
            <a:lvl1pPr marL="0" indent="0">
              <a:lnSpc>
                <a:spcPct val="100000"/>
              </a:lnSpc>
              <a:buNone/>
              <a:defRPr sz="2025" b="1" cap="all" baseline="0"/>
            </a:lvl1pPr>
          </a:lstStyle>
          <a:p>
            <a:pPr lvl="0"/>
            <a:r>
              <a:rPr lang="en-US" dirty="0"/>
              <a:t>CLICK TO ADD SUBHEAD</a:t>
            </a:r>
          </a:p>
        </p:txBody>
      </p:sp>
      <p:sp>
        <p:nvSpPr>
          <p:cNvPr id="7" name="Text Placeholder 4"/>
          <p:cNvSpPr>
            <a:spLocks noGrp="1"/>
          </p:cNvSpPr>
          <p:nvPr>
            <p:ph type="body" sz="quarter" idx="12" hasCustomPrompt="1"/>
          </p:nvPr>
        </p:nvSpPr>
        <p:spPr>
          <a:xfrm>
            <a:off x="2855727" y="5105400"/>
            <a:ext cx="3466477" cy="228845"/>
          </a:xfrm>
        </p:spPr>
        <p:txBody>
          <a:bodyPr/>
          <a:lstStyle>
            <a:lvl1pPr marL="171504" indent="-171504">
              <a:buFontTx/>
              <a:buBlip>
                <a:blip r:embed="rId2"/>
              </a:buBlip>
              <a:defRPr/>
            </a:lvl1pPr>
          </a:lstStyle>
          <a:p>
            <a:pPr lvl="0"/>
            <a:r>
              <a:rPr lang="en-US" dirty="0"/>
              <a:t>Click to add bulleted list</a:t>
            </a:r>
          </a:p>
        </p:txBody>
      </p:sp>
    </p:spTree>
    <p:extLst>
      <p:ext uri="{BB962C8B-B14F-4D97-AF65-F5344CB8AC3E}">
        <p14:creationId xmlns:p14="http://schemas.microsoft.com/office/powerpoint/2010/main" val="84045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ree Column Text">
    <p:spTree>
      <p:nvGrpSpPr>
        <p:cNvPr id="1" name=""/>
        <p:cNvGrpSpPr/>
        <p:nvPr/>
      </p:nvGrpSpPr>
      <p:grpSpPr>
        <a:xfrm>
          <a:off x="0" y="0"/>
          <a:ext cx="0" cy="0"/>
          <a:chOff x="0" y="0"/>
          <a:chExt cx="0" cy="0"/>
        </a:xfrm>
      </p:grpSpPr>
      <p:sp>
        <p:nvSpPr>
          <p:cNvPr id="7" name="Text Placeholder 9"/>
          <p:cNvSpPr>
            <a:spLocks noGrp="1"/>
          </p:cNvSpPr>
          <p:nvPr>
            <p:ph type="body" sz="quarter" idx="11" hasCustomPrompt="1"/>
          </p:nvPr>
        </p:nvSpPr>
        <p:spPr>
          <a:xfrm>
            <a:off x="2855727" y="2857574"/>
            <a:ext cx="8532517" cy="2487861"/>
          </a:xfrm>
        </p:spPr>
        <p:txBody>
          <a:bodyPr numCol="3" spcCol="914400"/>
          <a:lstStyle>
            <a:lvl1pPr marL="0" marR="0" indent="0" algn="l" defTabSz="914699" rtl="0" eaLnBrk="1" fontAlgn="auto" latinLnBrk="0" hangingPunct="1">
              <a:lnSpc>
                <a:spcPts val="1613"/>
              </a:lnSpc>
              <a:spcBef>
                <a:spcPts val="0"/>
              </a:spcBef>
              <a:spcAft>
                <a:spcPts val="938"/>
              </a:spcAft>
              <a:buClrTx/>
              <a:buSzTx/>
              <a:buFont typeface="Arial" panose="020B0604020202020204" pitchFamily="34" charset="0"/>
              <a:buNone/>
              <a:tabLst/>
              <a:defRPr lang="en-US" sz="1050" b="0" i="0" baseline="0" smtClean="0">
                <a:solidFill>
                  <a:schemeClr val="tx1"/>
                </a:solidFill>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modiae</a:t>
            </a:r>
            <a:r>
              <a:rPr lang="en-US" dirty="0"/>
              <a:t> </a:t>
            </a:r>
            <a:r>
              <a:rPr lang="en-US" dirty="0" err="1"/>
              <a:t>endi</a:t>
            </a:r>
            <a:r>
              <a:rPr lang="en-US" dirty="0"/>
              <a:t> </a:t>
            </a:r>
            <a:r>
              <a:rPr lang="en-US" dirty="0" err="1"/>
              <a:t>vitem</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modiae</a:t>
            </a:r>
            <a:r>
              <a:rPr lang="en-US" dirty="0"/>
              <a:t> </a:t>
            </a:r>
            <a:r>
              <a:rPr lang="en-US" dirty="0" err="1"/>
              <a:t>endi</a:t>
            </a:r>
            <a:r>
              <a:rPr lang="en-US" dirty="0"/>
              <a:t> </a:t>
            </a:r>
            <a:r>
              <a:rPr lang="en-US" dirty="0" err="1"/>
              <a:t>vitem</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modiae</a:t>
            </a:r>
            <a:r>
              <a:rPr lang="en-US" dirty="0"/>
              <a:t> </a:t>
            </a:r>
            <a:r>
              <a:rPr lang="en-US" dirty="0" err="1"/>
              <a:t>endi</a:t>
            </a:r>
            <a:r>
              <a:rPr lang="en-US" dirty="0"/>
              <a:t> </a:t>
            </a:r>
            <a:r>
              <a:rPr lang="en-US" dirty="0" err="1"/>
              <a:t>vitem</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a:t>
            </a:r>
            <a:endParaRPr lang="en-US" dirty="0">
              <a:effectLst/>
              <a:latin typeface="Helvetica" charset="0"/>
            </a:endParaRPr>
          </a:p>
          <a:p>
            <a:endParaRPr lang="en-US" dirty="0">
              <a:effectLst/>
              <a:latin typeface="Helvetica" charset="0"/>
            </a:endParaRPr>
          </a:p>
        </p:txBody>
      </p:sp>
      <p:sp>
        <p:nvSpPr>
          <p:cNvPr id="6" name="Title 1"/>
          <p:cNvSpPr>
            <a:spLocks noGrp="1"/>
          </p:cNvSpPr>
          <p:nvPr>
            <p:ph type="title" hasCustomPrompt="1"/>
          </p:nvPr>
        </p:nvSpPr>
        <p:spPr>
          <a:xfrm>
            <a:off x="646186" y="1260597"/>
            <a:ext cx="10515709" cy="461665"/>
          </a:xfrm>
        </p:spPr>
        <p:txBody>
          <a:bodyPr/>
          <a:lstStyle/>
          <a:p>
            <a:r>
              <a:rPr lang="en-US" dirty="0"/>
              <a:t>CLICK TO ADD HEADLINE</a:t>
            </a:r>
          </a:p>
        </p:txBody>
      </p:sp>
      <p:sp>
        <p:nvSpPr>
          <p:cNvPr id="8" name="Text Placeholder 3"/>
          <p:cNvSpPr>
            <a:spLocks noGrp="1"/>
          </p:cNvSpPr>
          <p:nvPr>
            <p:ph type="body" sz="quarter" idx="10" hasCustomPrompt="1"/>
          </p:nvPr>
        </p:nvSpPr>
        <p:spPr>
          <a:xfrm>
            <a:off x="659452" y="1752600"/>
            <a:ext cx="7776656" cy="311624"/>
          </a:xfrm>
        </p:spPr>
        <p:txBody>
          <a:bodyPr/>
          <a:lstStyle>
            <a:lvl1pPr marL="0" indent="0">
              <a:lnSpc>
                <a:spcPct val="100000"/>
              </a:lnSpc>
              <a:buNone/>
              <a:defRPr sz="2025" b="1" cap="all" baseline="0"/>
            </a:lvl1pPr>
          </a:lstStyle>
          <a:p>
            <a:pPr lvl="0"/>
            <a:r>
              <a:rPr lang="en-US" dirty="0"/>
              <a:t>CLICK TO ADD SUBHEAD</a:t>
            </a:r>
          </a:p>
        </p:txBody>
      </p:sp>
      <p:sp>
        <p:nvSpPr>
          <p:cNvPr id="9" name="Text Placeholder 4"/>
          <p:cNvSpPr>
            <a:spLocks noGrp="1"/>
          </p:cNvSpPr>
          <p:nvPr>
            <p:ph type="body" sz="quarter" idx="12" hasCustomPrompt="1"/>
          </p:nvPr>
        </p:nvSpPr>
        <p:spPr>
          <a:xfrm>
            <a:off x="2855727" y="5752831"/>
            <a:ext cx="3466477" cy="228845"/>
          </a:xfrm>
        </p:spPr>
        <p:txBody>
          <a:bodyPr/>
          <a:lstStyle>
            <a:lvl1pPr marL="171504" indent="-171504">
              <a:buFontTx/>
              <a:buBlip>
                <a:blip r:embed="rId2"/>
              </a:buBlip>
              <a:defRPr/>
            </a:lvl1pPr>
          </a:lstStyle>
          <a:p>
            <a:pPr lvl="0"/>
            <a:r>
              <a:rPr lang="en-US" dirty="0"/>
              <a:t>Click to add bulleted list</a:t>
            </a:r>
          </a:p>
        </p:txBody>
      </p:sp>
    </p:spTree>
    <p:extLst>
      <p:ext uri="{BB962C8B-B14F-4D97-AF65-F5344CB8AC3E}">
        <p14:creationId xmlns:p14="http://schemas.microsoft.com/office/powerpoint/2010/main" val="32616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Grid One">
    <p:bg>
      <p:bgPr>
        <a:solidFill>
          <a:schemeClr val="bg1"/>
        </a:solidFill>
        <a:effectLst/>
      </p:bgPr>
    </p:bg>
    <p:spTree>
      <p:nvGrpSpPr>
        <p:cNvPr id="1" name=""/>
        <p:cNvGrpSpPr/>
        <p:nvPr/>
      </p:nvGrpSpPr>
      <p:grpSpPr>
        <a:xfrm>
          <a:off x="0" y="0"/>
          <a:ext cx="0" cy="0"/>
          <a:chOff x="0" y="0"/>
          <a:chExt cx="0" cy="0"/>
        </a:xfrm>
      </p:grpSpPr>
      <p:sp>
        <p:nvSpPr>
          <p:cNvPr id="7" name="Прямоугольник 6"/>
          <p:cNvSpPr/>
          <p:nvPr userDrawn="1"/>
        </p:nvSpPr>
        <p:spPr>
          <a:xfrm flipH="1">
            <a:off x="8909991" y="0"/>
            <a:ext cx="3282011"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b="0" i="0" dirty="0">
              <a:latin typeface="Archivo Regular" charset="0"/>
            </a:endParaRPr>
          </a:p>
        </p:txBody>
      </p:sp>
      <p:sp>
        <p:nvSpPr>
          <p:cNvPr id="10" name="Прямоугольник 9"/>
          <p:cNvSpPr/>
          <p:nvPr userDrawn="1"/>
        </p:nvSpPr>
        <p:spPr>
          <a:xfrm flipH="1">
            <a:off x="5627979" y="0"/>
            <a:ext cx="3282011"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b="0" i="0" dirty="0">
              <a:latin typeface="Archivo Regular" charset="0"/>
            </a:endParaRPr>
          </a:p>
        </p:txBody>
      </p:sp>
      <p:sp>
        <p:nvSpPr>
          <p:cNvPr id="18" name="Прямоугольник 17"/>
          <p:cNvSpPr/>
          <p:nvPr userDrawn="1"/>
        </p:nvSpPr>
        <p:spPr>
          <a:xfrm flipH="1">
            <a:off x="5627979" y="3429000"/>
            <a:ext cx="3282011"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b="0" i="0" dirty="0">
              <a:latin typeface="Archivo Regular" charset="0"/>
            </a:endParaRPr>
          </a:p>
        </p:txBody>
      </p:sp>
      <p:sp>
        <p:nvSpPr>
          <p:cNvPr id="2" name="Title 1"/>
          <p:cNvSpPr>
            <a:spLocks noGrp="1"/>
          </p:cNvSpPr>
          <p:nvPr>
            <p:ph type="title" hasCustomPrompt="1"/>
          </p:nvPr>
        </p:nvSpPr>
        <p:spPr>
          <a:xfrm>
            <a:off x="646195" y="1260591"/>
            <a:ext cx="4405767" cy="461665"/>
          </a:xfrm>
        </p:spPr>
        <p:txBody>
          <a:bodyPr/>
          <a:lstStyle>
            <a:lvl1pPr>
              <a:defRPr sz="3000" b="1">
                <a:solidFill>
                  <a:schemeClr val="accent3"/>
                </a:solidFill>
              </a:defRPr>
            </a:lvl1pPr>
          </a:lstStyle>
          <a:p>
            <a:r>
              <a:rPr lang="en-US" dirty="0"/>
              <a:t>CLICK TO ADD HEADLINE</a:t>
            </a:r>
          </a:p>
        </p:txBody>
      </p:sp>
      <p:sp>
        <p:nvSpPr>
          <p:cNvPr id="13" name="Text Placeholder 9"/>
          <p:cNvSpPr>
            <a:spLocks noGrp="1"/>
          </p:cNvSpPr>
          <p:nvPr>
            <p:ph type="body" sz="quarter" idx="11" hasCustomPrompt="1"/>
          </p:nvPr>
        </p:nvSpPr>
        <p:spPr>
          <a:xfrm>
            <a:off x="646185" y="2395638"/>
            <a:ext cx="3973747" cy="1254702"/>
          </a:xfrm>
        </p:spPr>
        <p:txBody>
          <a:bodyPr/>
          <a:lstStyle>
            <a:lvl1pPr marL="0" indent="0">
              <a:buNone/>
              <a:defRPr lang="en-US" sz="1238" b="0" i="0" smtClean="0">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a:t>
            </a:r>
            <a:r>
              <a:rPr lang="en-US" dirty="0"/>
              <a:t>.</a:t>
            </a:r>
            <a:endParaRPr lang="en-US" dirty="0">
              <a:effectLst/>
              <a:latin typeface="Helvetica" charset="0"/>
            </a:endParaRPr>
          </a:p>
        </p:txBody>
      </p:sp>
      <p:sp>
        <p:nvSpPr>
          <p:cNvPr id="14" name="Text Placeholder 9"/>
          <p:cNvSpPr>
            <a:spLocks noGrp="1"/>
          </p:cNvSpPr>
          <p:nvPr>
            <p:ph type="body" sz="quarter" idx="12" hasCustomPrompt="1"/>
          </p:nvPr>
        </p:nvSpPr>
        <p:spPr>
          <a:xfrm>
            <a:off x="6060001" y="3894488"/>
            <a:ext cx="2412111" cy="1412631"/>
          </a:xfrm>
        </p:spPr>
        <p:txBody>
          <a:bodyPr numCol="1" spcCol="914400"/>
          <a:lstStyle>
            <a:lvl1pPr marL="0" indent="0">
              <a:lnSpc>
                <a:spcPts val="1613"/>
              </a:lnSpc>
              <a:buNone/>
              <a:defRPr lang="en-US" sz="938" b="0" i="0" smtClean="0">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modiae</a:t>
            </a:r>
            <a:r>
              <a:rPr lang="en-US" dirty="0"/>
              <a:t> </a:t>
            </a:r>
            <a:r>
              <a:rPr lang="en-US" dirty="0" err="1"/>
              <a:t>endi</a:t>
            </a:r>
            <a:r>
              <a:rPr lang="en-US" dirty="0"/>
              <a:t> </a:t>
            </a:r>
            <a:r>
              <a:rPr lang="en-US" dirty="0" err="1"/>
              <a:t>vitem</a:t>
            </a:r>
            <a:r>
              <a:rPr lang="en-US" dirty="0"/>
              <a:t>.</a:t>
            </a:r>
            <a:endParaRPr lang="en-US" dirty="0">
              <a:effectLst/>
              <a:latin typeface="Helvetica" charset="0"/>
            </a:endParaRPr>
          </a:p>
        </p:txBody>
      </p:sp>
      <p:sp>
        <p:nvSpPr>
          <p:cNvPr id="19" name="Text Placeholder 9"/>
          <p:cNvSpPr>
            <a:spLocks noGrp="1"/>
          </p:cNvSpPr>
          <p:nvPr>
            <p:ph type="body" sz="quarter" idx="13" hasCustomPrompt="1"/>
          </p:nvPr>
        </p:nvSpPr>
        <p:spPr>
          <a:xfrm>
            <a:off x="9378014" y="3894488"/>
            <a:ext cx="2412111" cy="1412631"/>
          </a:xfrm>
        </p:spPr>
        <p:txBody>
          <a:bodyPr numCol="1" spcCol="914400"/>
          <a:lstStyle>
            <a:lvl1pPr marL="0" indent="0">
              <a:lnSpc>
                <a:spcPts val="1613"/>
              </a:lnSpc>
              <a:buNone/>
              <a:defRPr lang="en-US" sz="938" b="0" i="0" smtClean="0">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modiae</a:t>
            </a:r>
            <a:r>
              <a:rPr lang="en-US" dirty="0"/>
              <a:t> </a:t>
            </a:r>
            <a:r>
              <a:rPr lang="en-US" dirty="0" err="1"/>
              <a:t>endi</a:t>
            </a:r>
            <a:r>
              <a:rPr lang="en-US" dirty="0"/>
              <a:t> </a:t>
            </a:r>
            <a:r>
              <a:rPr lang="en-US" dirty="0" err="1"/>
              <a:t>vitem</a:t>
            </a:r>
            <a:r>
              <a:rPr lang="en-US" dirty="0"/>
              <a:t>.</a:t>
            </a:r>
            <a:endParaRPr lang="en-US" dirty="0">
              <a:effectLst/>
              <a:latin typeface="Helvetica" charset="0"/>
            </a:endParaRPr>
          </a:p>
        </p:txBody>
      </p:sp>
      <p:sp>
        <p:nvSpPr>
          <p:cNvPr id="20" name="Text Placeholder 9"/>
          <p:cNvSpPr>
            <a:spLocks noGrp="1"/>
          </p:cNvSpPr>
          <p:nvPr>
            <p:ph type="body" sz="quarter" idx="14" hasCustomPrompt="1"/>
          </p:nvPr>
        </p:nvSpPr>
        <p:spPr>
          <a:xfrm>
            <a:off x="6060001" y="473928"/>
            <a:ext cx="2412111" cy="1412631"/>
          </a:xfrm>
        </p:spPr>
        <p:txBody>
          <a:bodyPr numCol="1" spcCol="914400"/>
          <a:lstStyle>
            <a:lvl1pPr marL="0" indent="0">
              <a:lnSpc>
                <a:spcPts val="1613"/>
              </a:lnSpc>
              <a:buNone/>
              <a:defRPr lang="en-US" sz="938" b="0" i="0" smtClean="0">
                <a:solidFill>
                  <a:schemeClr val="bg1"/>
                </a:solidFill>
                <a:effectLst/>
                <a:latin typeface="Franklin Gothic Book" panose="020B0503020102020204" pitchFamily="34" charset="0"/>
                <a:cs typeface="Arial" panose="020B06040202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modiae</a:t>
            </a:r>
            <a:r>
              <a:rPr lang="en-US" dirty="0"/>
              <a:t> </a:t>
            </a:r>
            <a:r>
              <a:rPr lang="en-US" dirty="0" err="1"/>
              <a:t>endi</a:t>
            </a:r>
            <a:r>
              <a:rPr lang="en-US" dirty="0"/>
              <a:t> </a:t>
            </a:r>
            <a:r>
              <a:rPr lang="en-US" dirty="0" err="1"/>
              <a:t>vitem</a:t>
            </a:r>
            <a:r>
              <a:rPr lang="en-US" dirty="0"/>
              <a:t>.</a:t>
            </a:r>
            <a:endParaRPr lang="en-US" dirty="0">
              <a:effectLst/>
              <a:latin typeface="Helvetica" charset="0"/>
            </a:endParaRPr>
          </a:p>
        </p:txBody>
      </p:sp>
      <p:sp>
        <p:nvSpPr>
          <p:cNvPr id="21" name="Text Placeholder 9"/>
          <p:cNvSpPr>
            <a:spLocks noGrp="1"/>
          </p:cNvSpPr>
          <p:nvPr>
            <p:ph type="body" sz="quarter" idx="15" hasCustomPrompt="1"/>
          </p:nvPr>
        </p:nvSpPr>
        <p:spPr>
          <a:xfrm>
            <a:off x="9378014" y="473928"/>
            <a:ext cx="2412111" cy="1412631"/>
          </a:xfrm>
        </p:spPr>
        <p:txBody>
          <a:bodyPr numCol="1" spcCol="914400"/>
          <a:lstStyle>
            <a:lvl1pPr marL="0" indent="0">
              <a:lnSpc>
                <a:spcPts val="1613"/>
              </a:lnSpc>
              <a:buNone/>
              <a:defRPr lang="en-US" sz="938" b="0" i="0" smtClean="0">
                <a:solidFill>
                  <a:schemeClr val="bg1"/>
                </a:solidFill>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modiae</a:t>
            </a:r>
            <a:r>
              <a:rPr lang="en-US" dirty="0"/>
              <a:t> </a:t>
            </a:r>
            <a:r>
              <a:rPr lang="en-US" dirty="0" err="1"/>
              <a:t>endi</a:t>
            </a:r>
            <a:r>
              <a:rPr lang="en-US" dirty="0"/>
              <a:t> </a:t>
            </a:r>
            <a:r>
              <a:rPr lang="en-US" dirty="0" err="1"/>
              <a:t>vitem</a:t>
            </a:r>
            <a:r>
              <a:rPr lang="en-US" dirty="0"/>
              <a:t>.</a:t>
            </a:r>
            <a:endParaRPr lang="en-US" dirty="0">
              <a:effectLst/>
              <a:latin typeface="Helvetica" charset="0"/>
            </a:endParaRPr>
          </a:p>
        </p:txBody>
      </p:sp>
      <p:sp>
        <p:nvSpPr>
          <p:cNvPr id="11" name="Text Placeholder 4"/>
          <p:cNvSpPr>
            <a:spLocks noGrp="1"/>
          </p:cNvSpPr>
          <p:nvPr>
            <p:ph type="body" sz="quarter" idx="16" hasCustomPrompt="1"/>
          </p:nvPr>
        </p:nvSpPr>
        <p:spPr>
          <a:xfrm>
            <a:off x="646186" y="4495800"/>
            <a:ext cx="3466477" cy="228845"/>
          </a:xfrm>
        </p:spPr>
        <p:txBody>
          <a:bodyPr/>
          <a:lstStyle>
            <a:lvl1pPr marL="171504" indent="-171504">
              <a:buFontTx/>
              <a:buBlip>
                <a:blip r:embed="rId2"/>
              </a:buBlip>
              <a:defRPr/>
            </a:lvl1pPr>
          </a:lstStyle>
          <a:p>
            <a:pPr lvl="0"/>
            <a:r>
              <a:rPr lang="en-US" dirty="0"/>
              <a:t>Click to add bulleted list</a:t>
            </a:r>
          </a:p>
        </p:txBody>
      </p:sp>
    </p:spTree>
    <p:extLst>
      <p:ext uri="{BB962C8B-B14F-4D97-AF65-F5344CB8AC3E}">
        <p14:creationId xmlns:p14="http://schemas.microsoft.com/office/powerpoint/2010/main" val="228587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Grid Two">
    <p:bg>
      <p:bgPr>
        <a:solidFill>
          <a:schemeClr val="bg1"/>
        </a:solidFill>
        <a:effectLst/>
      </p:bgPr>
    </p:bg>
    <p:spTree>
      <p:nvGrpSpPr>
        <p:cNvPr id="1" name=""/>
        <p:cNvGrpSpPr/>
        <p:nvPr/>
      </p:nvGrpSpPr>
      <p:grpSpPr>
        <a:xfrm>
          <a:off x="0" y="0"/>
          <a:ext cx="0" cy="0"/>
          <a:chOff x="0" y="0"/>
          <a:chExt cx="0" cy="0"/>
        </a:xfrm>
      </p:grpSpPr>
      <p:sp>
        <p:nvSpPr>
          <p:cNvPr id="15" name="Текст 3"/>
          <p:cNvSpPr>
            <a:spLocks noGrp="1"/>
          </p:cNvSpPr>
          <p:nvPr>
            <p:ph type="body" sz="quarter" idx="14" hasCustomPrompt="1"/>
          </p:nvPr>
        </p:nvSpPr>
        <p:spPr>
          <a:xfrm>
            <a:off x="709562" y="3498071"/>
            <a:ext cx="3134047" cy="170816"/>
          </a:xfrm>
          <a:prstGeom prst="rect">
            <a:avLst/>
          </a:prstGeom>
        </p:spPr>
        <p:txBody>
          <a:bodyPr/>
          <a:lstStyle>
            <a:lvl1pPr>
              <a:defRPr lang="en-US" sz="825" b="0" i="0" baseline="0" dirty="0">
                <a:solidFill>
                  <a:schemeClr val="tx2"/>
                </a:solidFill>
                <a:latin typeface="Archivo Regular" charset="0"/>
                <a:ea typeface="Archivo Regular" charset="0"/>
                <a:cs typeface="Archivo Regular" charset="0"/>
              </a:defRPr>
            </a:lvl1pPr>
          </a:lstStyle>
          <a:p>
            <a:pPr marL="0" lvl="0" indent="0">
              <a:lnSpc>
                <a:spcPct val="150000"/>
              </a:lnSpc>
              <a:buNone/>
            </a:pPr>
            <a:r>
              <a:rPr lang="en-US" dirty="0"/>
              <a:t>Example text</a:t>
            </a:r>
          </a:p>
        </p:txBody>
      </p:sp>
      <p:sp>
        <p:nvSpPr>
          <p:cNvPr id="7" name="Прямоугольник 6"/>
          <p:cNvSpPr/>
          <p:nvPr userDrawn="1"/>
        </p:nvSpPr>
        <p:spPr>
          <a:xfrm rot="10800000" flipH="1">
            <a:off x="0" y="3429000"/>
            <a:ext cx="6096000" cy="3429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b="0" i="0" dirty="0">
              <a:latin typeface="Archivo Regular" charset="0"/>
            </a:endParaRPr>
          </a:p>
        </p:txBody>
      </p:sp>
      <p:sp>
        <p:nvSpPr>
          <p:cNvPr id="10" name="Прямоугольник 9"/>
          <p:cNvSpPr/>
          <p:nvPr userDrawn="1"/>
        </p:nvSpPr>
        <p:spPr>
          <a:xfrm rot="10800000" flipH="1">
            <a:off x="6096000" y="3429000"/>
            <a:ext cx="60960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b="0" i="0" dirty="0">
              <a:latin typeface="Archivo Regular" charset="0"/>
            </a:endParaRPr>
          </a:p>
        </p:txBody>
      </p:sp>
      <p:sp>
        <p:nvSpPr>
          <p:cNvPr id="18" name="Прямоугольник 17"/>
          <p:cNvSpPr/>
          <p:nvPr userDrawn="1"/>
        </p:nvSpPr>
        <p:spPr>
          <a:xfrm rot="10800000" flipH="1">
            <a:off x="6096000" y="0"/>
            <a:ext cx="6096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b="0" i="0" dirty="0">
              <a:latin typeface="Archivo Regular" charset="0"/>
            </a:endParaRPr>
          </a:p>
        </p:txBody>
      </p:sp>
      <p:sp>
        <p:nvSpPr>
          <p:cNvPr id="14" name="Text Placeholder 9"/>
          <p:cNvSpPr>
            <a:spLocks noGrp="1"/>
          </p:cNvSpPr>
          <p:nvPr>
            <p:ph type="body" sz="quarter" idx="11" hasCustomPrompt="1"/>
          </p:nvPr>
        </p:nvSpPr>
        <p:spPr>
          <a:xfrm>
            <a:off x="709569" y="4077005"/>
            <a:ext cx="4414396" cy="1254702"/>
          </a:xfrm>
        </p:spPr>
        <p:txBody>
          <a:bodyPr/>
          <a:lstStyle>
            <a:lvl1pPr marL="0" indent="0">
              <a:buNone/>
              <a:defRPr lang="en-US" sz="1238" b="0" i="0" smtClean="0">
                <a:solidFill>
                  <a:schemeClr val="bg1"/>
                </a:solidFill>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a:t>
            </a:r>
            <a:r>
              <a:rPr lang="en-US" dirty="0"/>
              <a:t>.</a:t>
            </a:r>
            <a:endParaRPr lang="en-US" dirty="0">
              <a:effectLst/>
              <a:latin typeface="Helvetica" charset="0"/>
            </a:endParaRPr>
          </a:p>
        </p:txBody>
      </p:sp>
      <p:sp>
        <p:nvSpPr>
          <p:cNvPr id="16" name="Text Placeholder 9"/>
          <p:cNvSpPr>
            <a:spLocks noGrp="1"/>
          </p:cNvSpPr>
          <p:nvPr>
            <p:ph type="body" sz="quarter" idx="15" hasCustomPrompt="1"/>
          </p:nvPr>
        </p:nvSpPr>
        <p:spPr>
          <a:xfrm>
            <a:off x="6888047" y="4077005"/>
            <a:ext cx="4414396" cy="1254702"/>
          </a:xfrm>
        </p:spPr>
        <p:txBody>
          <a:bodyPr/>
          <a:lstStyle>
            <a:lvl1pPr marL="0" indent="0">
              <a:buNone/>
              <a:defRPr lang="en-US" sz="1238" b="0" i="0" smtClean="0">
                <a:solidFill>
                  <a:schemeClr val="bg1"/>
                </a:solidFill>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a:t>
            </a:r>
            <a:r>
              <a:rPr lang="en-US" dirty="0"/>
              <a:t>.</a:t>
            </a:r>
            <a:endParaRPr lang="en-US" dirty="0">
              <a:effectLst/>
              <a:latin typeface="Helvetica" charset="0"/>
            </a:endParaRPr>
          </a:p>
        </p:txBody>
      </p:sp>
      <p:sp>
        <p:nvSpPr>
          <p:cNvPr id="17" name="Text Placeholder 9"/>
          <p:cNvSpPr>
            <a:spLocks noGrp="1"/>
          </p:cNvSpPr>
          <p:nvPr>
            <p:ph type="body" sz="quarter" idx="16" hasCustomPrompt="1"/>
          </p:nvPr>
        </p:nvSpPr>
        <p:spPr>
          <a:xfrm>
            <a:off x="6888047" y="693021"/>
            <a:ext cx="4414396" cy="1254702"/>
          </a:xfrm>
        </p:spPr>
        <p:txBody>
          <a:bodyPr/>
          <a:lstStyle>
            <a:lvl1pPr marL="0" indent="0">
              <a:buNone/>
              <a:defRPr lang="en-US" sz="1238" b="0" i="0" smtClean="0">
                <a:solidFill>
                  <a:schemeClr val="tx1"/>
                </a:solidFill>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a:t>
            </a:r>
            <a:r>
              <a:rPr lang="en-US" dirty="0"/>
              <a:t>.</a:t>
            </a:r>
            <a:endParaRPr lang="en-US" dirty="0">
              <a:effectLst/>
              <a:latin typeface="Helvetica" charset="0"/>
            </a:endParaRPr>
          </a:p>
        </p:txBody>
      </p:sp>
      <p:sp>
        <p:nvSpPr>
          <p:cNvPr id="3" name="Title 2"/>
          <p:cNvSpPr>
            <a:spLocks noGrp="1"/>
          </p:cNvSpPr>
          <p:nvPr>
            <p:ph type="title" hasCustomPrompt="1"/>
          </p:nvPr>
        </p:nvSpPr>
        <p:spPr>
          <a:xfrm>
            <a:off x="659750" y="1260590"/>
            <a:ext cx="5089799" cy="461665"/>
          </a:xfrm>
        </p:spPr>
        <p:txBody>
          <a:bodyPr/>
          <a:lstStyle>
            <a:lvl1pPr>
              <a:defRPr sz="3000"/>
            </a:lvl1pPr>
          </a:lstStyle>
          <a:p>
            <a:r>
              <a:rPr lang="en-US" dirty="0"/>
              <a:t>CLICK TO ADD HEADLINE</a:t>
            </a:r>
          </a:p>
        </p:txBody>
      </p:sp>
    </p:spTree>
    <p:extLst>
      <p:ext uri="{BB962C8B-B14F-4D97-AF65-F5344CB8AC3E}">
        <p14:creationId xmlns:p14="http://schemas.microsoft.com/office/powerpoint/2010/main" val="1826882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ext Grid Three">
    <p:bg>
      <p:bgPr>
        <a:solidFill>
          <a:schemeClr val="bg1"/>
        </a:solidFill>
        <a:effectLst/>
      </p:bgPr>
    </p:bg>
    <p:spTree>
      <p:nvGrpSpPr>
        <p:cNvPr id="1" name=""/>
        <p:cNvGrpSpPr/>
        <p:nvPr/>
      </p:nvGrpSpPr>
      <p:grpSpPr>
        <a:xfrm>
          <a:off x="0" y="0"/>
          <a:ext cx="0" cy="0"/>
          <a:chOff x="0" y="0"/>
          <a:chExt cx="0" cy="0"/>
        </a:xfrm>
      </p:grpSpPr>
      <p:sp>
        <p:nvSpPr>
          <p:cNvPr id="10" name="Прямоугольник 9"/>
          <p:cNvSpPr/>
          <p:nvPr userDrawn="1"/>
        </p:nvSpPr>
        <p:spPr>
          <a:xfrm rot="10800000">
            <a:off x="0" y="3429000"/>
            <a:ext cx="6096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b="0" i="0" dirty="0">
              <a:latin typeface="Archivo Regular" charset="0"/>
            </a:endParaRPr>
          </a:p>
        </p:txBody>
      </p:sp>
      <p:sp>
        <p:nvSpPr>
          <p:cNvPr id="18" name="Прямоугольник 17"/>
          <p:cNvSpPr/>
          <p:nvPr userDrawn="1"/>
        </p:nvSpPr>
        <p:spPr>
          <a:xfrm rot="10800000" flipH="1">
            <a:off x="6096000"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b="0" i="0" dirty="0">
              <a:latin typeface="Archivo Regular" charset="0"/>
            </a:endParaRPr>
          </a:p>
        </p:txBody>
      </p:sp>
      <p:sp>
        <p:nvSpPr>
          <p:cNvPr id="9" name="Text Placeholder 9"/>
          <p:cNvSpPr>
            <a:spLocks noGrp="1"/>
          </p:cNvSpPr>
          <p:nvPr>
            <p:ph type="body" sz="quarter" idx="11" hasCustomPrompt="1"/>
          </p:nvPr>
        </p:nvSpPr>
        <p:spPr>
          <a:xfrm>
            <a:off x="709569" y="4077005"/>
            <a:ext cx="4414396" cy="1254702"/>
          </a:xfrm>
        </p:spPr>
        <p:txBody>
          <a:bodyPr/>
          <a:lstStyle>
            <a:lvl1pPr marL="0" indent="0">
              <a:buNone/>
              <a:defRPr lang="en-US" sz="1238" b="0" i="0" smtClean="0">
                <a:solidFill>
                  <a:schemeClr val="tx1"/>
                </a:solidFill>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a:t>
            </a:r>
            <a:r>
              <a:rPr lang="en-US" dirty="0"/>
              <a:t>.</a:t>
            </a:r>
            <a:endParaRPr lang="en-US" dirty="0">
              <a:effectLst/>
              <a:latin typeface="Helvetica" charset="0"/>
            </a:endParaRPr>
          </a:p>
        </p:txBody>
      </p:sp>
      <p:sp>
        <p:nvSpPr>
          <p:cNvPr id="11" name="Text Placeholder 9"/>
          <p:cNvSpPr>
            <a:spLocks noGrp="1"/>
          </p:cNvSpPr>
          <p:nvPr>
            <p:ph type="body" sz="quarter" idx="12" hasCustomPrompt="1"/>
          </p:nvPr>
        </p:nvSpPr>
        <p:spPr>
          <a:xfrm>
            <a:off x="6937971" y="996035"/>
            <a:ext cx="4414396" cy="2793585"/>
          </a:xfrm>
        </p:spPr>
        <p:txBody>
          <a:bodyPr/>
          <a:lstStyle>
            <a:lvl1pPr marL="0" marR="0" indent="0" algn="l" defTabSz="914699" rtl="0" eaLnBrk="1" fontAlgn="auto" latinLnBrk="0" hangingPunct="1">
              <a:lnSpc>
                <a:spcPts val="1988"/>
              </a:lnSpc>
              <a:spcBef>
                <a:spcPts val="0"/>
              </a:spcBef>
              <a:spcAft>
                <a:spcPts val="938"/>
              </a:spcAft>
              <a:buClrTx/>
              <a:buSzTx/>
              <a:buFont typeface="Arial" panose="020B0604020202020204" pitchFamily="34" charset="0"/>
              <a:buNone/>
              <a:tabLst/>
              <a:defRPr lang="en-US" sz="1238" b="0" i="0" smtClean="0">
                <a:solidFill>
                  <a:schemeClr val="bg1"/>
                </a:solidFill>
                <a:effectLst/>
                <a:latin typeface="Franklin Gothic Book" panose="020B0503020102020204" pitchFamily="34" charset="0"/>
              </a:defRPr>
            </a:lvl1pPr>
          </a:lstStyle>
          <a:p>
            <a:r>
              <a:rPr lang="en-US" dirty="0"/>
              <a:t>Click to add text.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a:t>
            </a:r>
            <a:r>
              <a:rPr lang="en-US" dirty="0"/>
              <a: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 </a:t>
            </a:r>
            <a:r>
              <a:rPr lang="en-US" dirty="0" err="1"/>
              <a:t>ut</a:t>
            </a:r>
            <a:r>
              <a:rPr lang="en-US" dirty="0"/>
              <a:t> </a:t>
            </a:r>
            <a:r>
              <a:rPr lang="en-US" dirty="0" err="1"/>
              <a:t>hariaestiis</a:t>
            </a:r>
            <a:r>
              <a:rPr lang="en-US" dirty="0"/>
              <a:t> </a:t>
            </a:r>
            <a:r>
              <a:rPr lang="en-US" dirty="0" err="1"/>
              <a:t>eosapidunt</a:t>
            </a:r>
            <a:r>
              <a:rPr lang="en-US" dirty="0"/>
              <a:t> quam </a:t>
            </a:r>
            <a:r>
              <a:rPr lang="en-US" dirty="0" err="1"/>
              <a:t>suntiusdae</a:t>
            </a:r>
            <a:r>
              <a:rPr lang="en-US" dirty="0"/>
              <a:t> </a:t>
            </a:r>
            <a:r>
              <a:rPr lang="en-US" dirty="0" err="1"/>
              <a:t>nihicidem</a:t>
            </a:r>
            <a:r>
              <a:rPr lang="en-US" dirty="0"/>
              <a:t> rem. </a:t>
            </a:r>
            <a:r>
              <a:rPr lang="en-US" dirty="0" err="1"/>
              <a:t>Ut</a:t>
            </a:r>
            <a:r>
              <a:rPr lang="en-US" dirty="0"/>
              <a:t> lam, </a:t>
            </a:r>
            <a:r>
              <a:rPr lang="en-US" dirty="0" err="1"/>
              <a:t>odi</a:t>
            </a:r>
            <a:r>
              <a:rPr lang="en-US" dirty="0"/>
              <a:t> id </a:t>
            </a:r>
            <a:r>
              <a:rPr lang="en-US" dirty="0" err="1"/>
              <a:t>ea</a:t>
            </a:r>
            <a:r>
              <a:rPr lang="en-US" dirty="0"/>
              <a:t> sit et </a:t>
            </a:r>
            <a:r>
              <a:rPr lang="en-US" dirty="0" err="1"/>
              <a:t>laut</a:t>
            </a:r>
            <a:r>
              <a:rPr lang="en-US" dirty="0"/>
              <a:t> </a:t>
            </a:r>
            <a:r>
              <a:rPr lang="en-US" dirty="0" err="1"/>
              <a:t>aut</a:t>
            </a:r>
            <a:r>
              <a:rPr lang="en-US" dirty="0"/>
              <a:t> </a:t>
            </a:r>
            <a:r>
              <a:rPr lang="en-US" dirty="0" err="1"/>
              <a:t>lique</a:t>
            </a:r>
            <a:r>
              <a:rPr lang="en-US" dirty="0"/>
              <a:t> quid </a:t>
            </a:r>
            <a:r>
              <a:rPr lang="en-US" dirty="0" err="1"/>
              <a:t>modia</a:t>
            </a:r>
            <a:r>
              <a:rPr lang="en-US" dirty="0"/>
              <a:t>.</a:t>
            </a:r>
            <a:r>
              <a:rPr lang="en-US" dirty="0">
                <a:effectLst/>
                <a:latin typeface="Helvetica" charset="0"/>
              </a:rPr>
              <a:t> </a:t>
            </a:r>
            <a:r>
              <a:rPr lang="en-US" dirty="0" err="1"/>
              <a:t>Laborror</a:t>
            </a:r>
            <a:r>
              <a:rPr lang="en-US" dirty="0"/>
              <a:t> </a:t>
            </a:r>
            <a:r>
              <a:rPr lang="en-US" dirty="0" err="1"/>
              <a:t>eculparum</a:t>
            </a:r>
            <a:r>
              <a:rPr lang="en-US" dirty="0"/>
              <a:t> del in pro </a:t>
            </a:r>
            <a:r>
              <a:rPr lang="en-US" dirty="0" err="1"/>
              <a:t>esed</a:t>
            </a:r>
            <a:r>
              <a:rPr lang="en-US" dirty="0"/>
              <a:t> </a:t>
            </a:r>
            <a:r>
              <a:rPr lang="en-US" dirty="0" err="1"/>
              <a:t>entio</a:t>
            </a:r>
            <a:r>
              <a:rPr lang="en-US" dirty="0"/>
              <a:t>. Name </a:t>
            </a:r>
            <a:r>
              <a:rPr lang="en-US" dirty="0" err="1"/>
              <a:t>ped</a:t>
            </a:r>
            <a:r>
              <a:rPr lang="en-US" dirty="0"/>
              <a:t> </a:t>
            </a:r>
            <a:r>
              <a:rPr lang="en-US" dirty="0" err="1"/>
              <a:t>ea</a:t>
            </a:r>
            <a:r>
              <a:rPr lang="en-US" dirty="0"/>
              <a:t> que </a:t>
            </a:r>
            <a:r>
              <a:rPr lang="en-US" dirty="0" err="1"/>
              <a:t>rehendaepre</a:t>
            </a:r>
            <a:r>
              <a:rPr lang="en-US" dirty="0"/>
              <a:t> </a:t>
            </a:r>
            <a:r>
              <a:rPr lang="en-US" dirty="0" err="1"/>
              <a:t>occus</a:t>
            </a:r>
            <a:r>
              <a:rPr lang="en-US" dirty="0"/>
              <a:t> </a:t>
            </a:r>
            <a:r>
              <a:rPr lang="en-US" dirty="0" err="1"/>
              <a:t>dionem</a:t>
            </a:r>
            <a:r>
              <a:rPr lang="en-US" dirty="0"/>
              <a:t> </a:t>
            </a:r>
            <a:r>
              <a:rPr lang="en-US" dirty="0" err="1"/>
              <a:t>quatecta</a:t>
            </a:r>
            <a:r>
              <a:rPr lang="en-US" dirty="0"/>
              <a:t> qui </a:t>
            </a:r>
            <a:r>
              <a:rPr lang="en-US" dirty="0" err="1"/>
              <a:t>bea</a:t>
            </a:r>
            <a:r>
              <a:rPr lang="en-US" dirty="0"/>
              <a:t> </a:t>
            </a:r>
            <a:r>
              <a:rPr lang="en-US" dirty="0" err="1"/>
              <a:t>voloriassus</a:t>
            </a:r>
            <a:r>
              <a:rPr lang="en-US" dirty="0"/>
              <a:t> </a:t>
            </a:r>
            <a:r>
              <a:rPr lang="en-US" dirty="0" err="1"/>
              <a:t>ilibusa</a:t>
            </a:r>
            <a:r>
              <a:rPr lang="en-US" dirty="0"/>
              <a:t> </a:t>
            </a:r>
            <a:r>
              <a:rPr lang="en-US" dirty="0" err="1"/>
              <a:t>velenecto</a:t>
            </a:r>
            <a:r>
              <a:rPr lang="en-US" dirty="0"/>
              <a:t> </a:t>
            </a:r>
            <a:r>
              <a:rPr lang="en-US" dirty="0" err="1"/>
              <a:t>imus</a:t>
            </a:r>
            <a:r>
              <a:rPr lang="en-US" dirty="0"/>
              <a:t>.</a:t>
            </a:r>
            <a:endParaRPr lang="en-US" dirty="0">
              <a:effectLst/>
              <a:latin typeface="Helvetica" charset="0"/>
            </a:endParaRPr>
          </a:p>
        </p:txBody>
      </p:sp>
      <p:sp>
        <p:nvSpPr>
          <p:cNvPr id="7" name="Title 2"/>
          <p:cNvSpPr>
            <a:spLocks noGrp="1"/>
          </p:cNvSpPr>
          <p:nvPr>
            <p:ph type="title" hasCustomPrompt="1"/>
          </p:nvPr>
        </p:nvSpPr>
        <p:spPr>
          <a:xfrm>
            <a:off x="659750" y="1260590"/>
            <a:ext cx="5089799" cy="461665"/>
          </a:xfrm>
        </p:spPr>
        <p:txBody>
          <a:bodyPr/>
          <a:lstStyle>
            <a:lvl1pPr>
              <a:defRPr sz="3000"/>
            </a:lvl1pPr>
          </a:lstStyle>
          <a:p>
            <a:r>
              <a:rPr lang="en-US" dirty="0"/>
              <a:t>CLICK TO ADD HEADLINE</a:t>
            </a:r>
          </a:p>
        </p:txBody>
      </p:sp>
    </p:spTree>
    <p:extLst>
      <p:ext uri="{BB962C8B-B14F-4D97-AF65-F5344CB8AC3E}">
        <p14:creationId xmlns:p14="http://schemas.microsoft.com/office/powerpoint/2010/main" val="462218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Presentation Title Black Angle">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32BFB9E9-83FE-0F40-82C9-EB37E714D423}"/>
              </a:ext>
            </a:extLst>
          </p:cNvPr>
          <p:cNvSpPr>
            <a:spLocks noGrp="1"/>
          </p:cNvSpPr>
          <p:nvPr>
            <p:ph type="title" hasCustomPrompt="1"/>
          </p:nvPr>
        </p:nvSpPr>
        <p:spPr>
          <a:xfrm>
            <a:off x="6060000" y="2581126"/>
            <a:ext cx="5217601" cy="461665"/>
          </a:xfrm>
        </p:spPr>
        <p:txBody>
          <a:bodyPr/>
          <a:lstStyle>
            <a:lvl1pPr>
              <a:defRPr baseline="0">
                <a:solidFill>
                  <a:schemeClr val="accent3"/>
                </a:solidFill>
              </a:defRPr>
            </a:lvl1pPr>
          </a:lstStyle>
          <a:p>
            <a:r>
              <a:rPr lang="en-US" dirty="0"/>
              <a:t>Click to edit title</a:t>
            </a:r>
          </a:p>
        </p:txBody>
      </p:sp>
      <p:sp>
        <p:nvSpPr>
          <p:cNvPr id="6" name="Text Placeholder 3">
            <a:extLst>
              <a:ext uri="{FF2B5EF4-FFF2-40B4-BE49-F238E27FC236}">
                <a16:creationId xmlns:a16="http://schemas.microsoft.com/office/drawing/2014/main" id="{D3F0E100-D5F5-4C4B-9834-85BC5093528B}"/>
              </a:ext>
            </a:extLst>
          </p:cNvPr>
          <p:cNvSpPr>
            <a:spLocks noGrp="1"/>
          </p:cNvSpPr>
          <p:nvPr>
            <p:ph type="body" sz="quarter" idx="10" hasCustomPrompt="1"/>
          </p:nvPr>
        </p:nvSpPr>
        <p:spPr>
          <a:xfrm>
            <a:off x="6059999" y="3711296"/>
            <a:ext cx="4673600" cy="228845"/>
          </a:xfrm>
        </p:spPr>
        <p:txBody>
          <a:bodyPr/>
          <a:lstStyle>
            <a:lvl1pPr>
              <a:defRPr/>
            </a:lvl1pPr>
          </a:lstStyle>
          <a:p>
            <a:pPr lvl="0"/>
            <a:r>
              <a:rPr lang="en-US" dirty="0"/>
              <a:t>Click to Edit </a:t>
            </a:r>
            <a:r>
              <a:rPr lang="en-US" dirty="0" err="1"/>
              <a:t>SubTitle</a:t>
            </a:r>
            <a:endParaRPr lang="en-US" dirty="0"/>
          </a:p>
        </p:txBody>
      </p:sp>
      <p:sp>
        <p:nvSpPr>
          <p:cNvPr id="8" name="Freeform 15">
            <a:extLst>
              <a:ext uri="{FF2B5EF4-FFF2-40B4-BE49-F238E27FC236}">
                <a16:creationId xmlns:a16="http://schemas.microsoft.com/office/drawing/2014/main" id="{A524D6B1-05EE-4857-8661-AF0FF9F1E0A8}"/>
              </a:ext>
            </a:extLst>
          </p:cNvPr>
          <p:cNvSpPr>
            <a:spLocks noChangeAspect="1"/>
          </p:cNvSpPr>
          <p:nvPr userDrawn="1"/>
        </p:nvSpPr>
        <p:spPr>
          <a:xfrm>
            <a:off x="7" y="0"/>
            <a:ext cx="4172391" cy="6858000"/>
          </a:xfrm>
          <a:custGeom>
            <a:avLst/>
            <a:gdLst>
              <a:gd name="connsiteX0" fmla="*/ 0 w 11127100"/>
              <a:gd name="connsiteY0" fmla="*/ 0 h 13717588"/>
              <a:gd name="connsiteX1" fmla="*/ 11127100 w 11127100"/>
              <a:gd name="connsiteY1" fmla="*/ 0 h 13717588"/>
              <a:gd name="connsiteX2" fmla="*/ 8708318 w 11127100"/>
              <a:gd name="connsiteY2" fmla="*/ 13717588 h 13717588"/>
              <a:gd name="connsiteX3" fmla="*/ 0 w 11127100"/>
              <a:gd name="connsiteY3" fmla="*/ 13717588 h 13717588"/>
            </a:gdLst>
            <a:ahLst/>
            <a:cxnLst>
              <a:cxn ang="0">
                <a:pos x="connsiteX0" y="connsiteY0"/>
              </a:cxn>
              <a:cxn ang="0">
                <a:pos x="connsiteX1" y="connsiteY1"/>
              </a:cxn>
              <a:cxn ang="0">
                <a:pos x="connsiteX2" y="connsiteY2"/>
              </a:cxn>
              <a:cxn ang="0">
                <a:pos x="connsiteX3" y="connsiteY3"/>
              </a:cxn>
            </a:cxnLst>
            <a:rect l="l" t="t" r="r" b="b"/>
            <a:pathLst>
              <a:path w="11127100" h="13717588">
                <a:moveTo>
                  <a:pt x="0" y="0"/>
                </a:moveTo>
                <a:lnTo>
                  <a:pt x="11127100" y="0"/>
                </a:lnTo>
                <a:lnTo>
                  <a:pt x="8708318" y="13717588"/>
                </a:lnTo>
                <a:lnTo>
                  <a:pt x="0" y="13717588"/>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 dirty="0"/>
          </a:p>
        </p:txBody>
      </p:sp>
      <p:pic>
        <p:nvPicPr>
          <p:cNvPr id="9" name="Picture 8">
            <a:extLst>
              <a:ext uri="{FF2B5EF4-FFF2-40B4-BE49-F238E27FC236}">
                <a16:creationId xmlns:a16="http://schemas.microsoft.com/office/drawing/2014/main" id="{9E412A2F-9578-429F-9D45-FE4E8E6D3B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23246" y="2428445"/>
            <a:ext cx="1589163" cy="1752600"/>
          </a:xfrm>
          <a:prstGeom prst="rect">
            <a:avLst/>
          </a:prstGeom>
        </p:spPr>
      </p:pic>
    </p:spTree>
    <p:extLst>
      <p:ext uri="{BB962C8B-B14F-4D97-AF65-F5344CB8AC3E}">
        <p14:creationId xmlns:p14="http://schemas.microsoft.com/office/powerpoint/2010/main" val="42736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Freeform 9">
            <a:extLst>
              <a:ext uri="{FF2B5EF4-FFF2-40B4-BE49-F238E27FC236}">
                <a16:creationId xmlns:a16="http://schemas.microsoft.com/office/drawing/2014/main" id="{0C1264D0-B761-B448-9A17-76DFFF20E0F9}"/>
              </a:ext>
            </a:extLst>
          </p:cNvPr>
          <p:cNvSpPr/>
          <p:nvPr userDrawn="1"/>
        </p:nvSpPr>
        <p:spPr>
          <a:xfrm>
            <a:off x="0" y="0"/>
            <a:ext cx="5994400" cy="6858000"/>
          </a:xfrm>
          <a:custGeom>
            <a:avLst/>
            <a:gdLst>
              <a:gd name="connsiteX0" fmla="*/ 0 w 4495800"/>
              <a:gd name="connsiteY0" fmla="*/ 0 h 6858000"/>
              <a:gd name="connsiteX1" fmla="*/ 4495800 w 4495800"/>
              <a:gd name="connsiteY1" fmla="*/ 0 h 6858000"/>
              <a:gd name="connsiteX2" fmla="*/ 4495800 w 4495800"/>
              <a:gd name="connsiteY2" fmla="*/ 2501 h 6858000"/>
              <a:gd name="connsiteX3" fmla="*/ 2351810 w 4495800"/>
              <a:gd name="connsiteY3" fmla="*/ 2501 h 6858000"/>
              <a:gd name="connsiteX4" fmla="*/ 1143000 w 4495800"/>
              <a:gd name="connsiteY4" fmla="*/ 6858000 h 6858000"/>
              <a:gd name="connsiteX5" fmla="*/ 0 w 44958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5800" h="6858000">
                <a:moveTo>
                  <a:pt x="0" y="0"/>
                </a:moveTo>
                <a:lnTo>
                  <a:pt x="4495800" y="0"/>
                </a:lnTo>
                <a:lnTo>
                  <a:pt x="4495800" y="2501"/>
                </a:lnTo>
                <a:lnTo>
                  <a:pt x="2351810" y="2501"/>
                </a:lnTo>
                <a:lnTo>
                  <a:pt x="1143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Title Placeholder 2"/>
          <p:cNvSpPr>
            <a:spLocks noGrp="1"/>
          </p:cNvSpPr>
          <p:nvPr>
            <p:ph type="title"/>
          </p:nvPr>
        </p:nvSpPr>
        <p:spPr>
          <a:xfrm>
            <a:off x="646186" y="1260597"/>
            <a:ext cx="10515709" cy="461665"/>
          </a:xfrm>
          <a:prstGeom prst="rect">
            <a:avLst/>
          </a:prstGeom>
        </p:spPr>
        <p:txBody>
          <a:bodyPr vert="horz" lIns="0" tIns="0" rIns="0" bIns="0" rtlCol="0" anchor="t" anchorCtr="0">
            <a:spAutoFit/>
          </a:bodyPr>
          <a:lstStyle/>
          <a:p>
            <a:r>
              <a:rPr lang="en-US" dirty="0"/>
              <a:t>CLICK TO ADD HEADLINE</a:t>
            </a:r>
          </a:p>
        </p:txBody>
      </p:sp>
      <p:sp>
        <p:nvSpPr>
          <p:cNvPr id="4" name="Text Placeholder 3"/>
          <p:cNvSpPr>
            <a:spLocks noGrp="1"/>
          </p:cNvSpPr>
          <p:nvPr>
            <p:ph type="body" idx="1"/>
          </p:nvPr>
        </p:nvSpPr>
        <p:spPr>
          <a:xfrm>
            <a:off x="646186" y="2241014"/>
            <a:ext cx="10515709" cy="1744067"/>
          </a:xfrm>
          <a:prstGeom prst="rect">
            <a:avLst/>
          </a:prstGeom>
        </p:spPr>
        <p:txBody>
          <a:bodyPr vert="horz"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reeform 9">
            <a:extLst>
              <a:ext uri="{FF2B5EF4-FFF2-40B4-BE49-F238E27FC236}">
                <a16:creationId xmlns:a16="http://schemas.microsoft.com/office/drawing/2014/main" id="{C44A98C5-871F-4A4C-ABFA-07CD31F76760}"/>
              </a:ext>
            </a:extLst>
          </p:cNvPr>
          <p:cNvSpPr/>
          <p:nvPr userDrawn="1"/>
        </p:nvSpPr>
        <p:spPr>
          <a:xfrm rot="660000">
            <a:off x="-629510" y="-198445"/>
            <a:ext cx="1405105" cy="7009285"/>
          </a:xfrm>
          <a:custGeom>
            <a:avLst/>
            <a:gdLst>
              <a:gd name="connsiteX0" fmla="*/ 0 w 1405105"/>
              <a:gd name="connsiteY0" fmla="*/ 273125 h 7009285"/>
              <a:gd name="connsiteX1" fmla="*/ 1405105 w 1405105"/>
              <a:gd name="connsiteY1" fmla="*/ 0 h 7009285"/>
              <a:gd name="connsiteX2" fmla="*/ 1405105 w 1405105"/>
              <a:gd name="connsiteY2" fmla="*/ 6990677 h 7009285"/>
              <a:gd name="connsiteX3" fmla="*/ 1309377 w 1405105"/>
              <a:gd name="connsiteY3" fmla="*/ 7009285 h 7009285"/>
            </a:gdLst>
            <a:ahLst/>
            <a:cxnLst>
              <a:cxn ang="0">
                <a:pos x="connsiteX0" y="connsiteY0"/>
              </a:cxn>
              <a:cxn ang="0">
                <a:pos x="connsiteX1" y="connsiteY1"/>
              </a:cxn>
              <a:cxn ang="0">
                <a:pos x="connsiteX2" y="connsiteY2"/>
              </a:cxn>
              <a:cxn ang="0">
                <a:pos x="connsiteX3" y="connsiteY3"/>
              </a:cxn>
            </a:cxnLst>
            <a:rect l="l" t="t" r="r" b="b"/>
            <a:pathLst>
              <a:path w="1405105" h="7009285">
                <a:moveTo>
                  <a:pt x="0" y="273125"/>
                </a:moveTo>
                <a:lnTo>
                  <a:pt x="1405105" y="0"/>
                </a:lnTo>
                <a:lnTo>
                  <a:pt x="1405105" y="6990677"/>
                </a:lnTo>
                <a:lnTo>
                  <a:pt x="1309377" y="700928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258197B8-E6CD-47E3-A692-5AD6B5F2A544}"/>
              </a:ext>
            </a:extLst>
          </p:cNvPr>
          <p:cNvPicPr preferRelativeResize="0">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0943040" y="0"/>
            <a:ext cx="431037" cy="903798"/>
          </a:xfrm>
          <a:prstGeom prst="rect">
            <a:avLst/>
          </a:prstGeom>
        </p:spPr>
      </p:pic>
    </p:spTree>
    <p:extLst>
      <p:ext uri="{BB962C8B-B14F-4D97-AF65-F5344CB8AC3E}">
        <p14:creationId xmlns:p14="http://schemas.microsoft.com/office/powerpoint/2010/main" val="31538594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699" rtl="0" eaLnBrk="1" latinLnBrk="0" hangingPunct="1">
        <a:lnSpc>
          <a:spcPts val="3563"/>
        </a:lnSpc>
        <a:spcBef>
          <a:spcPct val="0"/>
        </a:spcBef>
        <a:buNone/>
        <a:defRPr sz="3375" b="1" i="0" kern="1200" cap="all" baseline="0">
          <a:solidFill>
            <a:schemeClr val="tx1"/>
          </a:solidFill>
          <a:latin typeface="Franklin Gothic Demi" panose="020B0603020102020204" pitchFamily="34" charset="0"/>
          <a:ea typeface="Franklin Gothic Demi" panose="020B0603020102020204" pitchFamily="34" charset="0"/>
          <a:cs typeface="Franklin Gothic Demi" panose="020B0603020102020204" pitchFamily="34" charset="0"/>
        </a:defRPr>
      </a:lvl1pPr>
    </p:titleStyle>
    <p:bodyStyle>
      <a:lvl1pPr marL="171504" indent="-171504"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1pPr>
      <a:lvl2pPr marL="343002"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2pPr>
      <a:lvl3pPr marL="548802"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3pPr>
      <a:lvl4pPr marL="788904"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4pPr>
      <a:lvl5pPr marL="994710"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5pPr>
      <a:lvl6pPr marL="2515419"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6pPr>
      <a:lvl7pPr marL="2972768"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7pPr>
      <a:lvl8pPr marL="3430113"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8pPr>
      <a:lvl9pPr marL="3887468"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9pPr>
    </p:bodyStyle>
    <p:otherStyle>
      <a:defPPr>
        <a:defRPr lang="ru-RU"/>
      </a:defPPr>
      <a:lvl1pPr marL="0" algn="l" defTabSz="914699" rtl="0" eaLnBrk="1" latinLnBrk="0" hangingPunct="1">
        <a:defRPr sz="1800" kern="1200">
          <a:solidFill>
            <a:schemeClr val="tx1"/>
          </a:solidFill>
          <a:latin typeface="+mn-lt"/>
          <a:ea typeface="+mn-ea"/>
          <a:cs typeface="+mn-cs"/>
        </a:defRPr>
      </a:lvl1pPr>
      <a:lvl2pPr marL="457350" algn="l" defTabSz="914699" rtl="0" eaLnBrk="1" latinLnBrk="0" hangingPunct="1">
        <a:defRPr sz="1800" kern="1200">
          <a:solidFill>
            <a:schemeClr val="tx1"/>
          </a:solidFill>
          <a:latin typeface="+mn-lt"/>
          <a:ea typeface="+mn-ea"/>
          <a:cs typeface="+mn-cs"/>
        </a:defRPr>
      </a:lvl2pPr>
      <a:lvl3pPr marL="914699" algn="l" defTabSz="914699" rtl="0" eaLnBrk="1" latinLnBrk="0" hangingPunct="1">
        <a:defRPr sz="1800" kern="1200">
          <a:solidFill>
            <a:schemeClr val="tx1"/>
          </a:solidFill>
          <a:latin typeface="+mn-lt"/>
          <a:ea typeface="+mn-ea"/>
          <a:cs typeface="+mn-cs"/>
        </a:defRPr>
      </a:lvl3pPr>
      <a:lvl4pPr marL="1372048" algn="l" defTabSz="914699" rtl="0" eaLnBrk="1" latinLnBrk="0" hangingPunct="1">
        <a:defRPr sz="1800" kern="1200">
          <a:solidFill>
            <a:schemeClr val="tx1"/>
          </a:solidFill>
          <a:latin typeface="+mn-lt"/>
          <a:ea typeface="+mn-ea"/>
          <a:cs typeface="+mn-cs"/>
        </a:defRPr>
      </a:lvl4pPr>
      <a:lvl5pPr marL="1829396" algn="l" defTabSz="914699" rtl="0" eaLnBrk="1" latinLnBrk="0" hangingPunct="1">
        <a:defRPr sz="1800" kern="1200">
          <a:solidFill>
            <a:schemeClr val="tx1"/>
          </a:solidFill>
          <a:latin typeface="+mn-lt"/>
          <a:ea typeface="+mn-ea"/>
          <a:cs typeface="+mn-cs"/>
        </a:defRPr>
      </a:lvl5pPr>
      <a:lvl6pPr marL="2286741" algn="l" defTabSz="914699" rtl="0" eaLnBrk="1" latinLnBrk="0" hangingPunct="1">
        <a:defRPr sz="1800" kern="1200">
          <a:solidFill>
            <a:schemeClr val="tx1"/>
          </a:solidFill>
          <a:latin typeface="+mn-lt"/>
          <a:ea typeface="+mn-ea"/>
          <a:cs typeface="+mn-cs"/>
        </a:defRPr>
      </a:lvl6pPr>
      <a:lvl7pPr marL="2744091" algn="l" defTabSz="914699" rtl="0" eaLnBrk="1" latinLnBrk="0" hangingPunct="1">
        <a:defRPr sz="1800" kern="1200">
          <a:solidFill>
            <a:schemeClr val="tx1"/>
          </a:solidFill>
          <a:latin typeface="+mn-lt"/>
          <a:ea typeface="+mn-ea"/>
          <a:cs typeface="+mn-cs"/>
        </a:defRPr>
      </a:lvl7pPr>
      <a:lvl8pPr marL="3201440" algn="l" defTabSz="914699" rtl="0" eaLnBrk="1" latinLnBrk="0" hangingPunct="1">
        <a:defRPr sz="1800" kern="1200">
          <a:solidFill>
            <a:schemeClr val="tx1"/>
          </a:solidFill>
          <a:latin typeface="+mn-lt"/>
          <a:ea typeface="+mn-ea"/>
          <a:cs typeface="+mn-cs"/>
        </a:defRPr>
      </a:lvl8pPr>
      <a:lvl9pPr marL="3658790" algn="l" defTabSz="91469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globalgoals.or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investor.kimberly-clark.com/releasedetail.cfm?ReleaseID=942862" TargetMode="External"/><Relationship Id="rId13" Type="http://schemas.openxmlformats.org/officeDocument/2006/relationships/hyperlink" Target="http://www.usa.siemens.com/en/about_us/corporate_responsibility/environmental_care/sustainable_community_awards.htm" TargetMode="External"/><Relationship Id="rId18" Type="http://schemas.openxmlformats.org/officeDocument/2006/relationships/hyperlink" Target="https://www.airbnb.com/support-refugees" TargetMode="External"/><Relationship Id="rId3" Type="http://schemas.openxmlformats.org/officeDocument/2006/relationships/hyperlink" Target="https://usa.visa.com/visa-everywhere/global-impact/visa-reaches-out-everywhere.html" TargetMode="External"/><Relationship Id="rId7" Type="http://schemas.openxmlformats.org/officeDocument/2006/relationships/hyperlink" Target="https://www.globalgiving.org/malala/" TargetMode="External"/><Relationship Id="rId12" Type="http://schemas.openxmlformats.org/officeDocument/2006/relationships/hyperlink" Target="http://www.citigroup.com/citi/diversity/" TargetMode="External"/><Relationship Id="rId17" Type="http://schemas.openxmlformats.org/officeDocument/2006/relationships/hyperlink" Target="https://www.thenorthface.com/about-us/responsibility/conservation.html" TargetMode="External"/><Relationship Id="rId2" Type="http://schemas.openxmlformats.org/officeDocument/2006/relationships/image" Target="../media/image4.jpeg"/><Relationship Id="rId16" Type="http://schemas.openxmlformats.org/officeDocument/2006/relationships/hyperlink" Target="https://www.globalgiving.org/change-the-tide/" TargetMode="External"/><Relationship Id="rId20" Type="http://schemas.openxmlformats.org/officeDocument/2006/relationships/hyperlink" Target="https://sdgfunders.org/blog/how-17-companies-are-tackling-sustainable-development-goals-and-your-company-can-too/" TargetMode="External"/><Relationship Id="rId1" Type="http://schemas.openxmlformats.org/officeDocument/2006/relationships/slideLayout" Target="../slideLayouts/slideLayout3.xml"/><Relationship Id="rId6" Type="http://schemas.openxmlformats.org/officeDocument/2006/relationships/hyperlink" Target="https://www.lego.com/en-us/aboutus/contact/charity-donations" TargetMode="External"/><Relationship Id="rId11" Type="http://schemas.openxmlformats.org/officeDocument/2006/relationships/hyperlink" Target="https://www.qualcomm.com/company/wireless-reach" TargetMode="External"/><Relationship Id="rId5" Type="http://schemas.openxmlformats.org/officeDocument/2006/relationships/hyperlink" Target="https://share.kaiserpermanente.org/article/community-health-initiatives-3/" TargetMode="External"/><Relationship Id="rId15" Type="http://schemas.openxmlformats.org/officeDocument/2006/relationships/hyperlink" Target="http://www.jetblue.com/green/climate-change/" TargetMode="External"/><Relationship Id="rId10" Type="http://schemas.openxmlformats.org/officeDocument/2006/relationships/hyperlink" Target="https://www.microsoft.com/about/philanthropies/youthspark/" TargetMode="External"/><Relationship Id="rId19" Type="http://schemas.openxmlformats.org/officeDocument/2006/relationships/hyperlink" Target="http://blog.globalgiving.org/2016/07/22/grantee-spotlight-range-of-motion-project/" TargetMode="External"/><Relationship Id="rId4" Type="http://schemas.openxmlformats.org/officeDocument/2006/relationships/hyperlink" Target="http://www.feedingamerica.org/about-us/about-feeding-america/partners/current-promotions/general-mills-outnumber.html" TargetMode="External"/><Relationship Id="rId9" Type="http://schemas.openxmlformats.org/officeDocument/2006/relationships/hyperlink" Target="http://sustainability.cummins.com/year/2016/environment/practices/largest-solar-array-at-cummins-china" TargetMode="External"/><Relationship Id="rId14" Type="http://schemas.openxmlformats.org/officeDocument/2006/relationships/hyperlink" Target="http://fortune.com/2016/05/11/nike-recycled-materials-gea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D92220-2DED-F84B-97C1-9D27B1A0DB32}"/>
              </a:ext>
            </a:extLst>
          </p:cNvPr>
          <p:cNvSpPr txBox="1"/>
          <p:nvPr/>
        </p:nvSpPr>
        <p:spPr>
          <a:xfrm>
            <a:off x="4267201" y="1489710"/>
            <a:ext cx="6838950" cy="1508105"/>
          </a:xfrm>
          <a:prstGeom prst="rect">
            <a:avLst/>
          </a:prstGeom>
          <a:noFill/>
        </p:spPr>
        <p:txBody>
          <a:bodyPr wrap="square" rtlCol="0">
            <a:spAutoFit/>
          </a:bodyPr>
          <a:lstStyle/>
          <a:p>
            <a:pPr defTabSz="1022495"/>
            <a:r>
              <a:rPr lang="en-US" sz="3600" b="1" dirty="0">
                <a:solidFill>
                  <a:srgbClr val="F1B300"/>
                </a:solidFill>
                <a:latin typeface="Calibri" panose="020F0502020204030204"/>
              </a:rPr>
              <a:t>Sustainability in</a:t>
            </a:r>
          </a:p>
          <a:p>
            <a:pPr defTabSz="1022495"/>
            <a:r>
              <a:rPr lang="en-US" sz="3200" b="1" i="1" dirty="0">
                <a:solidFill>
                  <a:srgbClr val="F1B300"/>
                </a:solidFill>
                <a:latin typeface="Calibri" panose="020F0502020204030204"/>
              </a:rPr>
              <a:t>Capstone Design</a:t>
            </a:r>
            <a:endParaRPr lang="en-US" sz="2400" b="1" dirty="0">
              <a:solidFill>
                <a:srgbClr val="000000"/>
              </a:solidFill>
              <a:latin typeface="Calibri" panose="020F0502020204030204"/>
            </a:endParaRPr>
          </a:p>
          <a:p>
            <a:pPr defTabSz="1022495"/>
            <a:endParaRPr lang="en-US" sz="2400" b="1" dirty="0">
              <a:solidFill>
                <a:srgbClr val="000000"/>
              </a:solidFill>
              <a:latin typeface="Calibri" panose="020F0502020204030204"/>
            </a:endParaRPr>
          </a:p>
        </p:txBody>
      </p:sp>
    </p:spTree>
    <p:extLst>
      <p:ext uri="{BB962C8B-B14F-4D97-AF65-F5344CB8AC3E}">
        <p14:creationId xmlns:p14="http://schemas.microsoft.com/office/powerpoint/2010/main" val="352807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7">
            <a:extLst>
              <a:ext uri="{FF2B5EF4-FFF2-40B4-BE49-F238E27FC236}">
                <a16:creationId xmlns:a16="http://schemas.microsoft.com/office/drawing/2014/main" id="{45228E3D-046B-4D00-A70A-4B50E0991B7E}"/>
              </a:ext>
            </a:extLst>
          </p:cNvPr>
          <p:cNvSpPr>
            <a:spLocks noGrp="1"/>
          </p:cNvSpPr>
          <p:nvPr>
            <p:ph type="body" sz="quarter" idx="16"/>
          </p:nvPr>
        </p:nvSpPr>
        <p:spPr>
          <a:xfrm>
            <a:off x="182385" y="3415842"/>
            <a:ext cx="4746005" cy="2115964"/>
          </a:xfrm>
        </p:spPr>
        <p:txBody>
          <a:bodyPr/>
          <a:lstStyle/>
          <a:p>
            <a:pPr marL="0" indent="0">
              <a:buNone/>
            </a:pPr>
            <a:r>
              <a:rPr lang="en-US" sz="2000" dirty="0"/>
              <a:t>Our Sustainability Initiative encompasses: </a:t>
            </a:r>
          </a:p>
          <a:p>
            <a:pPr marL="460375" indent="-171450"/>
            <a:r>
              <a:rPr lang="en-US" sz="2000" dirty="0"/>
              <a:t>Resiliency</a:t>
            </a:r>
          </a:p>
          <a:p>
            <a:pPr marL="460375" indent="-171450"/>
            <a:r>
              <a:rPr lang="en-US" sz="2000" dirty="0"/>
              <a:t>Economic Vitality</a:t>
            </a:r>
          </a:p>
          <a:p>
            <a:pPr marL="460375" indent="-171450"/>
            <a:r>
              <a:rPr lang="en-US" sz="2000" dirty="0"/>
              <a:t>Environmental Impact</a:t>
            </a:r>
          </a:p>
          <a:p>
            <a:pPr marL="460375" indent="-171450"/>
            <a:r>
              <a:rPr lang="en-US" sz="2000" dirty="0"/>
              <a:t>Social Development</a:t>
            </a:r>
          </a:p>
          <a:p>
            <a:pPr marL="288925" indent="0">
              <a:buNone/>
            </a:pPr>
            <a:endParaRPr lang="en-US" sz="2000" dirty="0"/>
          </a:p>
        </p:txBody>
      </p:sp>
      <p:sp>
        <p:nvSpPr>
          <p:cNvPr id="2" name="Rectangle 1">
            <a:extLst>
              <a:ext uri="{FF2B5EF4-FFF2-40B4-BE49-F238E27FC236}">
                <a16:creationId xmlns:a16="http://schemas.microsoft.com/office/drawing/2014/main" id="{EC2B3C82-4241-204D-B8C7-1EA4F6392092}"/>
              </a:ext>
            </a:extLst>
          </p:cNvPr>
          <p:cNvSpPr/>
          <p:nvPr/>
        </p:nvSpPr>
        <p:spPr>
          <a:xfrm>
            <a:off x="5624286" y="3429000"/>
            <a:ext cx="3265714"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030A602-7F53-CE4B-AF28-1431CEF67732}"/>
              </a:ext>
            </a:extLst>
          </p:cNvPr>
          <p:cNvSpPr/>
          <p:nvPr/>
        </p:nvSpPr>
        <p:spPr>
          <a:xfrm>
            <a:off x="5624286" y="0"/>
            <a:ext cx="3265714" cy="3429000"/>
          </a:xfrm>
          <a:prstGeom prst="rect">
            <a:avLst/>
          </a:prstGeom>
          <a:solidFill>
            <a:schemeClr val="accent4"/>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Text Placeholder 2">
            <a:extLst>
              <a:ext uri="{FF2B5EF4-FFF2-40B4-BE49-F238E27FC236}">
                <a16:creationId xmlns:a16="http://schemas.microsoft.com/office/drawing/2014/main" id="{A408C4F8-B390-4B5F-9D20-EFEC60C33CFE}"/>
              </a:ext>
            </a:extLst>
          </p:cNvPr>
          <p:cNvSpPr>
            <a:spLocks noGrp="1"/>
          </p:cNvSpPr>
          <p:nvPr>
            <p:ph type="body" sz="quarter" idx="11"/>
          </p:nvPr>
        </p:nvSpPr>
        <p:spPr>
          <a:xfrm>
            <a:off x="228523" y="1011234"/>
            <a:ext cx="4993855" cy="1661993"/>
          </a:xfrm>
        </p:spPr>
        <p:txBody>
          <a:bodyPr/>
          <a:lstStyle/>
          <a:p>
            <a:pPr>
              <a:lnSpc>
                <a:spcPct val="100000"/>
              </a:lnSpc>
            </a:pPr>
            <a:r>
              <a:rPr lang="en-US" sz="1800" dirty="0"/>
              <a:t>The mission of the COE’s Sustainability Initiative is to empower students, faculty, and staff to bring academic expertise to help solve real world challenges through study, research, practice, and advocacy to improve the quality of life for generations to come.</a:t>
            </a:r>
            <a:endParaRPr lang="en-US" sz="1800" b="1" dirty="0"/>
          </a:p>
        </p:txBody>
      </p:sp>
      <p:sp>
        <p:nvSpPr>
          <p:cNvPr id="20" name="Text Placeholder 4">
            <a:extLst>
              <a:ext uri="{FF2B5EF4-FFF2-40B4-BE49-F238E27FC236}">
                <a16:creationId xmlns:a16="http://schemas.microsoft.com/office/drawing/2014/main" id="{0D00AB72-0352-43E9-B45E-E7CC01F9820B}"/>
              </a:ext>
            </a:extLst>
          </p:cNvPr>
          <p:cNvSpPr>
            <a:spLocks noGrp="1"/>
          </p:cNvSpPr>
          <p:nvPr>
            <p:ph type="body" sz="quarter" idx="13"/>
          </p:nvPr>
        </p:nvSpPr>
        <p:spPr>
          <a:xfrm>
            <a:off x="306477" y="5579785"/>
            <a:ext cx="5051133" cy="584775"/>
          </a:xfrm>
        </p:spPr>
        <p:txBody>
          <a:bodyPr vert="horz" wrap="square" lIns="0" tIns="0" rIns="0" bIns="0" numCol="1" spcCol="914400" rtlCol="0" anchor="t">
            <a:spAutoFit/>
          </a:bodyPr>
          <a:lstStyle/>
          <a:p>
            <a:pPr>
              <a:lnSpc>
                <a:spcPct val="100000"/>
              </a:lnSpc>
              <a:spcAft>
                <a:spcPts val="1200"/>
              </a:spcAft>
            </a:pPr>
            <a:r>
              <a:rPr lang="en-US" sz="2000" dirty="0"/>
              <a:t>Key Emphasis</a:t>
            </a:r>
            <a:br>
              <a:rPr lang="en-US" sz="2000" dirty="0"/>
            </a:br>
            <a:r>
              <a:rPr lang="en-US" sz="1800" dirty="0"/>
              <a:t>Sustainability efforts need to be sustainable!</a:t>
            </a:r>
          </a:p>
        </p:txBody>
      </p:sp>
      <p:sp>
        <p:nvSpPr>
          <p:cNvPr id="17" name="TextBox 16">
            <a:extLst>
              <a:ext uri="{FF2B5EF4-FFF2-40B4-BE49-F238E27FC236}">
                <a16:creationId xmlns:a16="http://schemas.microsoft.com/office/drawing/2014/main" id="{458929F4-2FF4-4644-9402-6E7869F74DCC}"/>
              </a:ext>
            </a:extLst>
          </p:cNvPr>
          <p:cNvSpPr txBox="1"/>
          <p:nvPr/>
        </p:nvSpPr>
        <p:spPr>
          <a:xfrm>
            <a:off x="119203" y="106199"/>
            <a:ext cx="5740335" cy="800219"/>
          </a:xfrm>
          <a:prstGeom prst="rect">
            <a:avLst/>
          </a:prstGeom>
          <a:noFill/>
        </p:spPr>
        <p:txBody>
          <a:bodyPr wrap="square" rtlCol="0">
            <a:spAutoFit/>
          </a:bodyPr>
          <a:lstStyle/>
          <a:p>
            <a:pPr defTabSz="1022495"/>
            <a:r>
              <a:rPr lang="en-US" sz="3200" b="1" dirty="0">
                <a:latin typeface="Calibri" panose="020F0502020204030204"/>
              </a:rPr>
              <a:t>COE’s Sustainability Definition</a:t>
            </a:r>
            <a:endParaRPr lang="en-US" sz="1200" b="1" i="1" dirty="0">
              <a:latin typeface="Calibri" panose="020F0502020204030204"/>
            </a:endParaRPr>
          </a:p>
          <a:p>
            <a:pPr defTabSz="1022495"/>
            <a:r>
              <a:rPr lang="en-US" sz="1400" b="1" i="1" dirty="0">
                <a:latin typeface="Calibri" panose="020F0502020204030204"/>
              </a:rPr>
              <a:t>Developed by the COE Sustainability Task Force</a:t>
            </a:r>
          </a:p>
        </p:txBody>
      </p:sp>
      <p:sp>
        <p:nvSpPr>
          <p:cNvPr id="10" name="Text Placeholder 3">
            <a:extLst>
              <a:ext uri="{FF2B5EF4-FFF2-40B4-BE49-F238E27FC236}">
                <a16:creationId xmlns:a16="http://schemas.microsoft.com/office/drawing/2014/main" id="{854C46DF-D05B-413A-9097-C93893176A2D}"/>
              </a:ext>
            </a:extLst>
          </p:cNvPr>
          <p:cNvSpPr txBox="1">
            <a:spLocks/>
          </p:cNvSpPr>
          <p:nvPr/>
        </p:nvSpPr>
        <p:spPr>
          <a:xfrm>
            <a:off x="5969159" y="433462"/>
            <a:ext cx="2600252" cy="1446550"/>
          </a:xfrm>
          <a:prstGeom prst="rect">
            <a:avLst/>
          </a:prstGeom>
        </p:spPr>
        <p:txBody>
          <a:bodyPr vert="horz" lIns="0" tIns="0" rIns="0" bIns="0" numCol="1" spcCol="914400" rtlCol="0" anchor="t">
            <a:spAutoFit/>
          </a:bodyPr>
          <a:lstStyle>
            <a:defPPr>
              <a:defRPr lang="en-US"/>
            </a:defPPr>
            <a:lvl1pPr indent="0" defTabSz="914699">
              <a:lnSpc>
                <a:spcPct val="100000"/>
              </a:lnSpc>
              <a:spcBef>
                <a:spcPts val="0"/>
              </a:spcBef>
              <a:spcAft>
                <a:spcPts val="1200"/>
              </a:spcAft>
              <a:buClr>
                <a:schemeClr val="accent3"/>
              </a:buClr>
              <a:buSzPct val="120000"/>
              <a:buFont typeface="Wingdings" charset="2"/>
              <a:buNone/>
              <a:defRPr sz="2000" b="1" i="0">
                <a:effectLst/>
                <a:latin typeface="Franklin Gothic Book" panose="020B0503020102020204" pitchFamily="34" charset="0"/>
                <a:ea typeface="Franklin Gothic Book" panose="020B0503020102020204" pitchFamily="34" charset="0"/>
                <a:cs typeface="Arial" panose="020B0604020202020204" pitchFamily="34" charset="0"/>
              </a:defRPr>
            </a:lvl1pPr>
            <a:lvl2pPr marL="343002" indent="-214379" defTabSz="914699">
              <a:lnSpc>
                <a:spcPts val="1988"/>
              </a:lnSpc>
              <a:spcBef>
                <a:spcPts val="0"/>
              </a:spcBef>
              <a:spcAft>
                <a:spcPts val="938"/>
              </a:spcAft>
              <a:buClr>
                <a:schemeClr val="accent3"/>
              </a:buClr>
              <a:buSzPct val="120000"/>
              <a:buFont typeface="Wingdings" charset="2"/>
              <a:buChar char="§"/>
              <a:defRPr sz="1238" b="0" i="0">
                <a:latin typeface="Franklin Gothic Book" panose="020B0503020102020204" pitchFamily="34" charset="0"/>
                <a:ea typeface="Franklin Gothic Book" panose="020B0503020102020204" pitchFamily="34" charset="0"/>
                <a:cs typeface="Franklin Gothic Book" panose="020B0503020102020204" pitchFamily="34" charset="0"/>
              </a:defRPr>
            </a:lvl2pPr>
            <a:lvl3pPr marL="548802" indent="-214379" defTabSz="914699">
              <a:lnSpc>
                <a:spcPts val="1988"/>
              </a:lnSpc>
              <a:spcBef>
                <a:spcPts val="0"/>
              </a:spcBef>
              <a:spcAft>
                <a:spcPts val="938"/>
              </a:spcAft>
              <a:buClr>
                <a:schemeClr val="accent3"/>
              </a:buClr>
              <a:buSzPct val="120000"/>
              <a:buFont typeface="Wingdings" charset="2"/>
              <a:buChar char="§"/>
              <a:defRPr sz="1238" b="0" i="0">
                <a:latin typeface="Franklin Gothic Book" panose="020B0503020102020204" pitchFamily="34" charset="0"/>
                <a:ea typeface="Franklin Gothic Book" panose="020B0503020102020204" pitchFamily="34" charset="0"/>
                <a:cs typeface="Franklin Gothic Book" panose="020B0503020102020204" pitchFamily="34" charset="0"/>
              </a:defRPr>
            </a:lvl3pPr>
            <a:lvl4pPr marL="788904" indent="-214379" defTabSz="914699">
              <a:lnSpc>
                <a:spcPts val="1988"/>
              </a:lnSpc>
              <a:spcBef>
                <a:spcPts val="0"/>
              </a:spcBef>
              <a:spcAft>
                <a:spcPts val="938"/>
              </a:spcAft>
              <a:buClr>
                <a:schemeClr val="accent3"/>
              </a:buClr>
              <a:buSzPct val="120000"/>
              <a:buFont typeface="Wingdings" charset="2"/>
              <a:buChar char="§"/>
              <a:defRPr sz="1238" b="0" i="0">
                <a:latin typeface="Franklin Gothic Book" panose="020B0503020102020204" pitchFamily="34" charset="0"/>
                <a:ea typeface="Franklin Gothic Book" panose="020B0503020102020204" pitchFamily="34" charset="0"/>
                <a:cs typeface="Franklin Gothic Book" panose="020B0503020102020204" pitchFamily="34" charset="0"/>
              </a:defRPr>
            </a:lvl4pPr>
            <a:lvl5pPr marL="994710" indent="-214379" defTabSz="914699">
              <a:lnSpc>
                <a:spcPts val="1988"/>
              </a:lnSpc>
              <a:spcBef>
                <a:spcPts val="0"/>
              </a:spcBef>
              <a:spcAft>
                <a:spcPts val="938"/>
              </a:spcAft>
              <a:buClr>
                <a:schemeClr val="accent3"/>
              </a:buClr>
              <a:buSzPct val="120000"/>
              <a:buFont typeface="Wingdings" charset="2"/>
              <a:buChar char="§"/>
              <a:defRPr sz="1238" b="0" i="0">
                <a:latin typeface="Franklin Gothic Book" panose="020B0503020102020204" pitchFamily="34" charset="0"/>
                <a:ea typeface="Franklin Gothic Book" panose="020B0503020102020204" pitchFamily="34" charset="0"/>
                <a:cs typeface="Franklin Gothic Book" panose="020B0503020102020204" pitchFamily="34" charset="0"/>
              </a:defRPr>
            </a:lvl5pPr>
            <a:lvl6pPr marL="2515419" indent="-228677" defTabSz="914699">
              <a:spcBef>
                <a:spcPct val="20000"/>
              </a:spcBef>
              <a:buFont typeface="Arial" panose="020B0604020202020204" pitchFamily="34" charset="0"/>
              <a:buChar char="•"/>
              <a:defRPr sz="1988"/>
            </a:lvl6pPr>
            <a:lvl7pPr marL="2972768" indent="-228677" defTabSz="914699">
              <a:spcBef>
                <a:spcPct val="20000"/>
              </a:spcBef>
              <a:buFont typeface="Arial" panose="020B0604020202020204" pitchFamily="34" charset="0"/>
              <a:buChar char="•"/>
              <a:defRPr sz="1988"/>
            </a:lvl7pPr>
            <a:lvl8pPr marL="3430113" indent="-228677" defTabSz="914699">
              <a:spcBef>
                <a:spcPct val="20000"/>
              </a:spcBef>
              <a:buFont typeface="Arial" panose="020B0604020202020204" pitchFamily="34" charset="0"/>
              <a:buChar char="•"/>
              <a:defRPr sz="1988"/>
            </a:lvl8pPr>
            <a:lvl9pPr marL="3887468" indent="-228677" defTabSz="914699">
              <a:spcBef>
                <a:spcPct val="20000"/>
              </a:spcBef>
              <a:buFont typeface="Arial" panose="020B0604020202020204" pitchFamily="34" charset="0"/>
              <a:buChar char="•"/>
              <a:defRPr sz="1988"/>
            </a:lvl9pPr>
          </a:lstStyle>
          <a:p>
            <a:r>
              <a:rPr lang="en-US" dirty="0"/>
              <a:t>Resiliency</a:t>
            </a:r>
          </a:p>
          <a:p>
            <a:r>
              <a:rPr lang="en-US" sz="1600" b="0" dirty="0">
                <a:latin typeface="Franklin Gothic Book"/>
                <a:cs typeface="Arial"/>
              </a:rPr>
              <a:t>To thrive, even under extreme conditions, to overcome disruptions and to create a better future for all.</a:t>
            </a:r>
          </a:p>
        </p:txBody>
      </p:sp>
      <p:sp>
        <p:nvSpPr>
          <p:cNvPr id="15" name="Text Placeholder 5">
            <a:extLst>
              <a:ext uri="{FF2B5EF4-FFF2-40B4-BE49-F238E27FC236}">
                <a16:creationId xmlns:a16="http://schemas.microsoft.com/office/drawing/2014/main" id="{5318B08D-0A5F-44AE-AAA4-5D45946E9A2A}"/>
              </a:ext>
            </a:extLst>
          </p:cNvPr>
          <p:cNvSpPr txBox="1">
            <a:spLocks/>
          </p:cNvSpPr>
          <p:nvPr/>
        </p:nvSpPr>
        <p:spPr>
          <a:xfrm>
            <a:off x="5969159" y="3748514"/>
            <a:ext cx="2661212" cy="2185214"/>
          </a:xfrm>
          <a:prstGeom prst="rect">
            <a:avLst/>
          </a:prstGeom>
        </p:spPr>
        <p:txBody>
          <a:bodyPr vert="horz" wrap="square" lIns="0" tIns="0" rIns="0" bIns="0" numCol="1" spcCol="914400" rtlCol="0">
            <a:spAutoFit/>
          </a:bodyPr>
          <a:lstStyle>
            <a:defPPr>
              <a:defRPr lang="en-US"/>
            </a:defPPr>
            <a:lvl1pPr indent="0" defTabSz="914699">
              <a:lnSpc>
                <a:spcPct val="100000"/>
              </a:lnSpc>
              <a:spcBef>
                <a:spcPts val="0"/>
              </a:spcBef>
              <a:spcAft>
                <a:spcPts val="1200"/>
              </a:spcAft>
              <a:buClr>
                <a:schemeClr val="accent3"/>
              </a:buClr>
              <a:buSzPct val="120000"/>
              <a:buFont typeface="Wingdings" charset="2"/>
              <a:buNone/>
              <a:defRPr sz="2000" b="1" i="0">
                <a:solidFill>
                  <a:schemeClr val="bg1"/>
                </a:solidFill>
                <a:effectLst/>
                <a:latin typeface="Franklin Gothic Book" panose="020B0503020102020204" pitchFamily="34" charset="0"/>
                <a:ea typeface="Franklin Gothic Book" panose="020B0503020102020204" pitchFamily="34" charset="0"/>
                <a:cs typeface="Franklin Gothic Book" panose="020B0503020102020204" pitchFamily="34" charset="0"/>
              </a:defRPr>
            </a:lvl1pPr>
            <a:lvl2pPr marL="343002" indent="-214379" defTabSz="914699">
              <a:lnSpc>
                <a:spcPts val="1988"/>
              </a:lnSpc>
              <a:spcBef>
                <a:spcPts val="0"/>
              </a:spcBef>
              <a:spcAft>
                <a:spcPts val="938"/>
              </a:spcAft>
              <a:buClr>
                <a:schemeClr val="accent3"/>
              </a:buClr>
              <a:buSzPct val="120000"/>
              <a:buFont typeface="Wingdings" charset="2"/>
              <a:buChar char="§"/>
              <a:defRPr sz="1238" b="0" i="0">
                <a:latin typeface="Franklin Gothic Book" panose="020B0503020102020204" pitchFamily="34" charset="0"/>
                <a:ea typeface="Franklin Gothic Book" panose="020B0503020102020204" pitchFamily="34" charset="0"/>
                <a:cs typeface="Franklin Gothic Book" panose="020B0503020102020204" pitchFamily="34" charset="0"/>
              </a:defRPr>
            </a:lvl2pPr>
            <a:lvl3pPr marL="548802" indent="-214379" defTabSz="914699">
              <a:lnSpc>
                <a:spcPts val="1988"/>
              </a:lnSpc>
              <a:spcBef>
                <a:spcPts val="0"/>
              </a:spcBef>
              <a:spcAft>
                <a:spcPts val="938"/>
              </a:spcAft>
              <a:buClr>
                <a:schemeClr val="accent3"/>
              </a:buClr>
              <a:buSzPct val="120000"/>
              <a:buFont typeface="Wingdings" charset="2"/>
              <a:buChar char="§"/>
              <a:defRPr sz="1238" b="0" i="0">
                <a:latin typeface="Franklin Gothic Book" panose="020B0503020102020204" pitchFamily="34" charset="0"/>
                <a:ea typeface="Franklin Gothic Book" panose="020B0503020102020204" pitchFamily="34" charset="0"/>
                <a:cs typeface="Franklin Gothic Book" panose="020B0503020102020204" pitchFamily="34" charset="0"/>
              </a:defRPr>
            </a:lvl3pPr>
            <a:lvl4pPr marL="788904" indent="-214379" defTabSz="914699">
              <a:lnSpc>
                <a:spcPts val="1988"/>
              </a:lnSpc>
              <a:spcBef>
                <a:spcPts val="0"/>
              </a:spcBef>
              <a:spcAft>
                <a:spcPts val="938"/>
              </a:spcAft>
              <a:buClr>
                <a:schemeClr val="accent3"/>
              </a:buClr>
              <a:buSzPct val="120000"/>
              <a:buFont typeface="Wingdings" charset="2"/>
              <a:buChar char="§"/>
              <a:defRPr sz="1238" b="0" i="0">
                <a:latin typeface="Franklin Gothic Book" panose="020B0503020102020204" pitchFamily="34" charset="0"/>
                <a:ea typeface="Franklin Gothic Book" panose="020B0503020102020204" pitchFamily="34" charset="0"/>
                <a:cs typeface="Franklin Gothic Book" panose="020B0503020102020204" pitchFamily="34" charset="0"/>
              </a:defRPr>
            </a:lvl4pPr>
            <a:lvl5pPr marL="994710" indent="-214379" defTabSz="914699">
              <a:lnSpc>
                <a:spcPts val="1988"/>
              </a:lnSpc>
              <a:spcBef>
                <a:spcPts val="0"/>
              </a:spcBef>
              <a:spcAft>
                <a:spcPts val="938"/>
              </a:spcAft>
              <a:buClr>
                <a:schemeClr val="accent3"/>
              </a:buClr>
              <a:buSzPct val="120000"/>
              <a:buFont typeface="Wingdings" charset="2"/>
              <a:buChar char="§"/>
              <a:defRPr sz="1238" b="0" i="0">
                <a:latin typeface="Franklin Gothic Book" panose="020B0503020102020204" pitchFamily="34" charset="0"/>
                <a:ea typeface="Franklin Gothic Book" panose="020B0503020102020204" pitchFamily="34" charset="0"/>
                <a:cs typeface="Franklin Gothic Book" panose="020B0503020102020204" pitchFamily="34" charset="0"/>
              </a:defRPr>
            </a:lvl5pPr>
            <a:lvl6pPr marL="2515419" indent="-228677" defTabSz="914699">
              <a:spcBef>
                <a:spcPct val="20000"/>
              </a:spcBef>
              <a:buFont typeface="Arial" panose="020B0604020202020204" pitchFamily="34" charset="0"/>
              <a:buChar char="•"/>
              <a:defRPr sz="1988"/>
            </a:lvl6pPr>
            <a:lvl7pPr marL="2972768" indent="-228677" defTabSz="914699">
              <a:spcBef>
                <a:spcPct val="20000"/>
              </a:spcBef>
              <a:buFont typeface="Arial" panose="020B0604020202020204" pitchFamily="34" charset="0"/>
              <a:buChar char="•"/>
              <a:defRPr sz="1988"/>
            </a:lvl7pPr>
            <a:lvl8pPr marL="3430113" indent="-228677" defTabSz="914699">
              <a:spcBef>
                <a:spcPct val="20000"/>
              </a:spcBef>
              <a:buFont typeface="Arial" panose="020B0604020202020204" pitchFamily="34" charset="0"/>
              <a:buChar char="•"/>
              <a:defRPr sz="1988"/>
            </a:lvl8pPr>
            <a:lvl9pPr marL="3887468" indent="-228677" defTabSz="914699">
              <a:spcBef>
                <a:spcPct val="20000"/>
              </a:spcBef>
              <a:buFont typeface="Arial" panose="020B0604020202020204" pitchFamily="34" charset="0"/>
              <a:buChar char="•"/>
              <a:defRPr sz="1988"/>
            </a:lvl9pPr>
          </a:lstStyle>
          <a:p>
            <a:r>
              <a:rPr lang="en-US" dirty="0"/>
              <a:t>Environmental Impact</a:t>
            </a:r>
          </a:p>
          <a:p>
            <a:r>
              <a:rPr lang="en-US" sz="1600" b="0" dirty="0"/>
              <a:t>Use and preservation of resources including energy, water, air, land, biodiversity, and food. The reduction of waste and emissions as well as focusing on increasing reuse and recycling.</a:t>
            </a:r>
          </a:p>
        </p:txBody>
      </p:sp>
      <p:sp>
        <p:nvSpPr>
          <p:cNvPr id="19" name="Text Placeholder 6">
            <a:extLst>
              <a:ext uri="{FF2B5EF4-FFF2-40B4-BE49-F238E27FC236}">
                <a16:creationId xmlns:a16="http://schemas.microsoft.com/office/drawing/2014/main" id="{7037E7C7-C9ED-450B-83F3-B959B31AB786}"/>
              </a:ext>
            </a:extLst>
          </p:cNvPr>
          <p:cNvSpPr txBox="1">
            <a:spLocks/>
          </p:cNvSpPr>
          <p:nvPr/>
        </p:nvSpPr>
        <p:spPr>
          <a:xfrm>
            <a:off x="9171709" y="3724185"/>
            <a:ext cx="2600252" cy="2339102"/>
          </a:xfrm>
          <a:prstGeom prst="rect">
            <a:avLst/>
          </a:prstGeom>
        </p:spPr>
        <p:txBody>
          <a:bodyPr vert="horz" lIns="0" tIns="0" rIns="0" bIns="0" numCol="1" spcCol="914400" rtlCol="0" anchor="t">
            <a:spAutoFit/>
          </a:bodyPr>
          <a:lstStyle>
            <a:lvl1pPr marL="0" indent="0" algn="l" defTabSz="914699" rtl="0" eaLnBrk="1" latinLnBrk="0" hangingPunct="1">
              <a:lnSpc>
                <a:spcPts val="1613"/>
              </a:lnSpc>
              <a:spcBef>
                <a:spcPts val="0"/>
              </a:spcBef>
              <a:spcAft>
                <a:spcPts val="938"/>
              </a:spcAft>
              <a:buClr>
                <a:schemeClr val="accent3"/>
              </a:buClr>
              <a:buSzPct val="120000"/>
              <a:buFont typeface="Wingdings" charset="2"/>
              <a:buNone/>
              <a:defRPr lang="en-US" sz="938" b="0" i="0" kern="1200" smtClean="0">
                <a:solidFill>
                  <a:schemeClr val="bg1"/>
                </a:solidFill>
                <a:effectLst/>
                <a:latin typeface="Franklin Gothic Book" panose="020B0503020102020204" pitchFamily="34" charset="0"/>
                <a:ea typeface="Franklin Gothic Book" panose="020B0503020102020204" pitchFamily="34" charset="0"/>
                <a:cs typeface="Franklin Gothic Book" panose="020B0503020102020204" pitchFamily="34" charset="0"/>
              </a:defRPr>
            </a:lvl1pPr>
            <a:lvl2pPr marL="343002"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2pPr>
            <a:lvl3pPr marL="548802"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3pPr>
            <a:lvl4pPr marL="788904"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4pPr>
            <a:lvl5pPr marL="994710"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5pPr>
            <a:lvl6pPr marL="2515419"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6pPr>
            <a:lvl7pPr marL="2972768"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7pPr>
            <a:lvl8pPr marL="3430113"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8pPr>
            <a:lvl9pPr marL="3887468"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9pPr>
          </a:lstStyle>
          <a:p>
            <a:pPr>
              <a:lnSpc>
                <a:spcPct val="100000"/>
              </a:lnSpc>
              <a:spcAft>
                <a:spcPts val="1200"/>
              </a:spcAft>
            </a:pPr>
            <a:r>
              <a:rPr lang="en-US" sz="2000" b="1" dirty="0">
                <a:solidFill>
                  <a:schemeClr val="tx1"/>
                </a:solidFill>
                <a:cs typeface="Arial" panose="020B0604020202020204" pitchFamily="34" charset="0"/>
              </a:rPr>
              <a:t>Social Development</a:t>
            </a:r>
          </a:p>
          <a:p>
            <a:pPr>
              <a:lnSpc>
                <a:spcPct val="100000"/>
              </a:lnSpc>
              <a:spcAft>
                <a:spcPts val="1200"/>
              </a:spcAft>
            </a:pPr>
            <a:r>
              <a:rPr lang="en-US" sz="1600" dirty="0">
                <a:solidFill>
                  <a:schemeClr val="tx1"/>
                </a:solidFill>
                <a:latin typeface="Franklin Gothic Book"/>
                <a:cs typeface="Arial"/>
              </a:rPr>
              <a:t>To promote peace, security, justice, diversity, inclusiveness, health and wellbeing, global education, honesty, transparency, and integrity.</a:t>
            </a:r>
            <a:endParaRPr lang="en-US" sz="1600" dirty="0">
              <a:solidFill>
                <a:schemeClr val="tx1"/>
              </a:solidFill>
              <a:cs typeface="Arial" panose="020B0604020202020204" pitchFamily="34" charset="0"/>
            </a:endParaRPr>
          </a:p>
          <a:p>
            <a:pPr>
              <a:lnSpc>
                <a:spcPct val="100000"/>
              </a:lnSpc>
              <a:spcAft>
                <a:spcPts val="1200"/>
              </a:spcAft>
            </a:pPr>
            <a:endParaRPr lang="en-US" sz="1600" dirty="0">
              <a:solidFill>
                <a:schemeClr val="tx1"/>
              </a:solidFill>
            </a:endParaRPr>
          </a:p>
        </p:txBody>
      </p:sp>
      <p:sp>
        <p:nvSpPr>
          <p:cNvPr id="21" name="Text Placeholder 3">
            <a:extLst>
              <a:ext uri="{FF2B5EF4-FFF2-40B4-BE49-F238E27FC236}">
                <a16:creationId xmlns:a16="http://schemas.microsoft.com/office/drawing/2014/main" id="{0BFECD96-CD12-432F-B39B-DBBC51F0800C}"/>
              </a:ext>
            </a:extLst>
          </p:cNvPr>
          <p:cNvSpPr txBox="1">
            <a:spLocks/>
          </p:cNvSpPr>
          <p:nvPr/>
        </p:nvSpPr>
        <p:spPr>
          <a:xfrm>
            <a:off x="9291908" y="433462"/>
            <a:ext cx="2600252" cy="1692771"/>
          </a:xfrm>
          <a:prstGeom prst="rect">
            <a:avLst/>
          </a:prstGeom>
        </p:spPr>
        <p:txBody>
          <a:bodyPr vert="horz" wrap="square" lIns="0" tIns="0" rIns="0" bIns="0" numCol="1" spcCol="914400" rtlCol="0">
            <a:spAutoFit/>
          </a:bodyPr>
          <a:lstStyle>
            <a:lvl1pPr marL="0" indent="0" algn="l" defTabSz="914699" rtl="0" eaLnBrk="1" latinLnBrk="0" hangingPunct="1">
              <a:lnSpc>
                <a:spcPts val="1613"/>
              </a:lnSpc>
              <a:spcBef>
                <a:spcPts val="0"/>
              </a:spcBef>
              <a:spcAft>
                <a:spcPts val="938"/>
              </a:spcAft>
              <a:buClr>
                <a:schemeClr val="accent3"/>
              </a:buClr>
              <a:buSzPct val="120000"/>
              <a:buFont typeface="Wingdings" charset="2"/>
              <a:buNone/>
              <a:defRPr lang="en-US" sz="938" b="0" i="0" kern="1200" smtClean="0">
                <a:solidFill>
                  <a:schemeClr val="tx1"/>
                </a:solidFill>
                <a:effectLst/>
                <a:latin typeface="Franklin Gothic Book" panose="020B0503020102020204" pitchFamily="34" charset="0"/>
                <a:ea typeface="Franklin Gothic Book" panose="020B0503020102020204" pitchFamily="34" charset="0"/>
                <a:cs typeface="Franklin Gothic Book" panose="020B0503020102020204" pitchFamily="34" charset="0"/>
              </a:defRPr>
            </a:lvl1pPr>
            <a:lvl2pPr marL="343002"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2pPr>
            <a:lvl3pPr marL="548802"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3pPr>
            <a:lvl4pPr marL="788904"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4pPr>
            <a:lvl5pPr marL="994710" indent="-214379" algn="l" defTabSz="914699" rtl="0" eaLnBrk="1" latinLnBrk="0" hangingPunct="1">
              <a:lnSpc>
                <a:spcPts val="1988"/>
              </a:lnSpc>
              <a:spcBef>
                <a:spcPts val="0"/>
              </a:spcBef>
              <a:spcAft>
                <a:spcPts val="938"/>
              </a:spcAft>
              <a:buClr>
                <a:schemeClr val="accent3"/>
              </a:buClr>
              <a:buSzPct val="120000"/>
              <a:buFont typeface="Wingdings" charset="2"/>
              <a:buChar char="§"/>
              <a:defRPr sz="1238" b="0" i="0" kern="1200">
                <a:solidFill>
                  <a:schemeClr val="tx1"/>
                </a:solidFill>
                <a:latin typeface="Franklin Gothic Book" panose="020B0503020102020204" pitchFamily="34" charset="0"/>
                <a:ea typeface="Franklin Gothic Book" panose="020B0503020102020204" pitchFamily="34" charset="0"/>
                <a:cs typeface="Franklin Gothic Book" panose="020B0503020102020204" pitchFamily="34" charset="0"/>
              </a:defRPr>
            </a:lvl5pPr>
            <a:lvl6pPr marL="2515419"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6pPr>
            <a:lvl7pPr marL="2972768"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7pPr>
            <a:lvl8pPr marL="3430113"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8pPr>
            <a:lvl9pPr marL="3887468" indent="-228677" algn="l" defTabSz="914699" rtl="0" eaLnBrk="1" latinLnBrk="0" hangingPunct="1">
              <a:spcBef>
                <a:spcPct val="20000"/>
              </a:spcBef>
              <a:buFont typeface="Arial" panose="020B0604020202020204" pitchFamily="34" charset="0"/>
              <a:buChar char="•"/>
              <a:defRPr sz="1988" kern="1200">
                <a:solidFill>
                  <a:schemeClr val="tx1"/>
                </a:solidFill>
                <a:latin typeface="+mn-lt"/>
                <a:ea typeface="+mn-ea"/>
                <a:cs typeface="+mn-cs"/>
              </a:defRPr>
            </a:lvl9pPr>
          </a:lstStyle>
          <a:p>
            <a:pPr>
              <a:lnSpc>
                <a:spcPct val="100000"/>
              </a:lnSpc>
              <a:spcAft>
                <a:spcPts val="1200"/>
              </a:spcAft>
            </a:pPr>
            <a:r>
              <a:rPr lang="en-US" sz="2000" b="1" dirty="0">
                <a:solidFill>
                  <a:schemeClr val="bg1"/>
                </a:solidFill>
              </a:rPr>
              <a:t>Economic Vitality</a:t>
            </a:r>
          </a:p>
          <a:p>
            <a:pPr>
              <a:lnSpc>
                <a:spcPct val="100000"/>
              </a:lnSpc>
              <a:spcAft>
                <a:spcPts val="1200"/>
              </a:spcAft>
            </a:pPr>
            <a:r>
              <a:rPr lang="en-US" sz="1600" dirty="0">
                <a:solidFill>
                  <a:schemeClr val="bg1"/>
                </a:solidFill>
              </a:rPr>
              <a:t>Lean manufacturing, sustainable economic growth, sustainable development and the reduction of poverty and inequality.</a:t>
            </a:r>
          </a:p>
        </p:txBody>
      </p:sp>
    </p:spTree>
    <p:extLst>
      <p:ext uri="{BB962C8B-B14F-4D97-AF65-F5344CB8AC3E}">
        <p14:creationId xmlns:p14="http://schemas.microsoft.com/office/powerpoint/2010/main" val="139383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147F318B-8E4D-485D-9F2C-5723EC6E4657}"/>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510" t="1208" r="622" b="1"/>
          <a:stretch/>
        </p:blipFill>
        <p:spPr bwMode="auto">
          <a:xfrm>
            <a:off x="1375235" y="1412421"/>
            <a:ext cx="10356850" cy="509091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9C34BA3-4C9B-477E-88F9-8BFE15EEFCE7}"/>
              </a:ext>
            </a:extLst>
          </p:cNvPr>
          <p:cNvSpPr txBox="1"/>
          <p:nvPr/>
        </p:nvSpPr>
        <p:spPr>
          <a:xfrm>
            <a:off x="119552" y="158022"/>
            <a:ext cx="10513614" cy="646331"/>
          </a:xfrm>
          <a:prstGeom prst="rect">
            <a:avLst/>
          </a:prstGeom>
          <a:noFill/>
        </p:spPr>
        <p:txBody>
          <a:bodyPr wrap="square" rtlCol="0">
            <a:spAutoFit/>
          </a:bodyPr>
          <a:lstStyle/>
          <a:p>
            <a:pPr defTabSz="1022495"/>
            <a:r>
              <a:rPr lang="en-US" sz="3600" b="1" dirty="0">
                <a:latin typeface="Calibri" panose="020F0502020204030204"/>
              </a:rPr>
              <a:t>Sustainability </a:t>
            </a:r>
            <a:r>
              <a:rPr lang="en-US" sz="2800" b="1" i="1" dirty="0">
                <a:latin typeface="Calibri" panose="020F0502020204030204"/>
              </a:rPr>
              <a:t>– The Global Goals</a:t>
            </a:r>
          </a:p>
        </p:txBody>
      </p:sp>
      <p:sp>
        <p:nvSpPr>
          <p:cNvPr id="5" name="TextBox 4">
            <a:extLst>
              <a:ext uri="{FF2B5EF4-FFF2-40B4-BE49-F238E27FC236}">
                <a16:creationId xmlns:a16="http://schemas.microsoft.com/office/drawing/2014/main" id="{1D0722A1-E8AF-4A87-D446-574BBA1C3EFA}"/>
              </a:ext>
            </a:extLst>
          </p:cNvPr>
          <p:cNvSpPr txBox="1"/>
          <p:nvPr/>
        </p:nvSpPr>
        <p:spPr>
          <a:xfrm>
            <a:off x="1464135" y="923721"/>
            <a:ext cx="6128656" cy="369332"/>
          </a:xfrm>
          <a:prstGeom prst="rect">
            <a:avLst/>
          </a:prstGeom>
          <a:noFill/>
        </p:spPr>
        <p:txBody>
          <a:bodyPr wrap="square">
            <a:spAutoFit/>
          </a:bodyPr>
          <a:lstStyle/>
          <a:p>
            <a:r>
              <a:rPr lang="en-US" dirty="0">
                <a:hlinkClick r:id="rId3"/>
              </a:rPr>
              <a:t>Homepage - The Global Goals</a:t>
            </a:r>
            <a:endParaRPr lang="en-US" dirty="0"/>
          </a:p>
        </p:txBody>
      </p:sp>
    </p:spTree>
    <p:extLst>
      <p:ext uri="{BB962C8B-B14F-4D97-AF65-F5344CB8AC3E}">
        <p14:creationId xmlns:p14="http://schemas.microsoft.com/office/powerpoint/2010/main" val="334390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See the source image">
            <a:extLst>
              <a:ext uri="{FF2B5EF4-FFF2-40B4-BE49-F238E27FC236}">
                <a16:creationId xmlns:a16="http://schemas.microsoft.com/office/drawing/2014/main" id="{4D25B41E-BE24-6F2A-5274-0B505DDF0C84}"/>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379" t="485" r="83653" b="67119"/>
          <a:stretch/>
        </p:blipFill>
        <p:spPr bwMode="auto">
          <a:xfrm>
            <a:off x="2540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See the source image">
            <a:extLst>
              <a:ext uri="{FF2B5EF4-FFF2-40B4-BE49-F238E27FC236}">
                <a16:creationId xmlns:a16="http://schemas.microsoft.com/office/drawing/2014/main" id="{D866F474-DCF4-6AA0-A3D7-1CF1902A3709}"/>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17046" t="886" r="66986" b="66718"/>
          <a:stretch/>
        </p:blipFill>
        <p:spPr bwMode="auto">
          <a:xfrm>
            <a:off x="743304"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See the source image">
            <a:extLst>
              <a:ext uri="{FF2B5EF4-FFF2-40B4-BE49-F238E27FC236}">
                <a16:creationId xmlns:a16="http://schemas.microsoft.com/office/drawing/2014/main" id="{553CDE2E-D7E3-E136-CB74-1873C7ACB74C}"/>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33713" t="-318" r="50319" b="67922"/>
          <a:stretch/>
        </p:blipFill>
        <p:spPr bwMode="auto">
          <a:xfrm>
            <a:off x="1461208"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See the source image">
            <a:extLst>
              <a:ext uri="{FF2B5EF4-FFF2-40B4-BE49-F238E27FC236}">
                <a16:creationId xmlns:a16="http://schemas.microsoft.com/office/drawing/2014/main" id="{CB42D697-686F-61A8-7E60-DF97877D3CDF}"/>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50262" t="645" r="33770" b="66959"/>
          <a:stretch/>
        </p:blipFill>
        <p:spPr bwMode="auto">
          <a:xfrm>
            <a:off x="2179112"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See the source image">
            <a:extLst>
              <a:ext uri="{FF2B5EF4-FFF2-40B4-BE49-F238E27FC236}">
                <a16:creationId xmlns:a16="http://schemas.microsoft.com/office/drawing/2014/main" id="{B5065F4B-B8B5-D063-4B45-478F20ADAA7F}"/>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67206" t="163" r="16826" b="67441"/>
          <a:stretch/>
        </p:blipFill>
        <p:spPr bwMode="auto">
          <a:xfrm>
            <a:off x="2897016"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See the source image">
            <a:extLst>
              <a:ext uri="{FF2B5EF4-FFF2-40B4-BE49-F238E27FC236}">
                <a16:creationId xmlns:a16="http://schemas.microsoft.com/office/drawing/2014/main" id="{9F999DC6-7E63-BB41-473F-CB3BB0486D66}"/>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83597" t="233" r="435" b="67371"/>
          <a:stretch/>
        </p:blipFill>
        <p:spPr bwMode="auto">
          <a:xfrm>
            <a:off x="361492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See the source image">
            <a:extLst>
              <a:ext uri="{FF2B5EF4-FFF2-40B4-BE49-F238E27FC236}">
                <a16:creationId xmlns:a16="http://schemas.microsoft.com/office/drawing/2014/main" id="{F05AF835-D3BA-387A-9C9A-AAE92DA3D13F}"/>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495" t="33937" r="83537" b="33667"/>
          <a:stretch/>
        </p:blipFill>
        <p:spPr bwMode="auto">
          <a:xfrm>
            <a:off x="4332824"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See the source image">
            <a:extLst>
              <a:ext uri="{FF2B5EF4-FFF2-40B4-BE49-F238E27FC236}">
                <a16:creationId xmlns:a16="http://schemas.microsoft.com/office/drawing/2014/main" id="{4786A275-C52A-97DB-6909-E09BF4745DF4}"/>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17083" t="34018" r="66949" b="33586"/>
          <a:stretch/>
        </p:blipFill>
        <p:spPr bwMode="auto">
          <a:xfrm>
            <a:off x="5050728"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See the source image">
            <a:extLst>
              <a:ext uri="{FF2B5EF4-FFF2-40B4-BE49-F238E27FC236}">
                <a16:creationId xmlns:a16="http://schemas.microsoft.com/office/drawing/2014/main" id="{79891703-2CC5-C99B-951B-6844DA1AB59E}"/>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33711" t="34098" r="50321" b="33506"/>
          <a:stretch/>
        </p:blipFill>
        <p:spPr bwMode="auto">
          <a:xfrm>
            <a:off x="5768632"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See the source image">
            <a:extLst>
              <a:ext uri="{FF2B5EF4-FFF2-40B4-BE49-F238E27FC236}">
                <a16:creationId xmlns:a16="http://schemas.microsoft.com/office/drawing/2014/main" id="{0BBD682F-CD95-ED02-F941-DAFC41154D91}"/>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66927" t="34061" r="17105" b="33543"/>
          <a:stretch/>
        </p:blipFill>
        <p:spPr bwMode="auto">
          <a:xfrm>
            <a:off x="720444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See the source image">
            <a:extLst>
              <a:ext uri="{FF2B5EF4-FFF2-40B4-BE49-F238E27FC236}">
                <a16:creationId xmlns:a16="http://schemas.microsoft.com/office/drawing/2014/main" id="{C7E7A99C-4D01-5F1E-CEC7-0DFC529C71C0}"/>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50378" t="34639" r="33654" b="32965"/>
          <a:stretch/>
        </p:blipFill>
        <p:spPr bwMode="auto">
          <a:xfrm>
            <a:off x="6486536"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See the source image">
            <a:extLst>
              <a:ext uri="{FF2B5EF4-FFF2-40B4-BE49-F238E27FC236}">
                <a16:creationId xmlns:a16="http://schemas.microsoft.com/office/drawing/2014/main" id="{06ECF3A6-8BE8-F5A1-3DCC-C227089B8634}"/>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83594" t="33802" r="438" b="33802"/>
          <a:stretch/>
        </p:blipFill>
        <p:spPr bwMode="auto">
          <a:xfrm>
            <a:off x="7922344"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See the source image">
            <a:extLst>
              <a:ext uri="{FF2B5EF4-FFF2-40B4-BE49-F238E27FC236}">
                <a16:creationId xmlns:a16="http://schemas.microsoft.com/office/drawing/2014/main" id="{304DC630-B075-A8C3-C680-3BCBCF5BB729}"/>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507" t="68453" r="83525" b="-849"/>
          <a:stretch/>
        </p:blipFill>
        <p:spPr bwMode="auto">
          <a:xfrm>
            <a:off x="8640248"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See the source image">
            <a:extLst>
              <a:ext uri="{FF2B5EF4-FFF2-40B4-BE49-F238E27FC236}">
                <a16:creationId xmlns:a16="http://schemas.microsoft.com/office/drawing/2014/main" id="{B2908C06-6952-7B37-5642-68B1EBE10F37}"/>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16959" t="67743" r="67073" b="-139"/>
          <a:stretch/>
        </p:blipFill>
        <p:spPr bwMode="auto">
          <a:xfrm>
            <a:off x="9358152"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See the source image">
            <a:extLst>
              <a:ext uri="{FF2B5EF4-FFF2-40B4-BE49-F238E27FC236}">
                <a16:creationId xmlns:a16="http://schemas.microsoft.com/office/drawing/2014/main" id="{EEE97918-EE90-7BB9-2088-59BB7D4CFAA7}"/>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33602" t="68567" r="50430" b="-963"/>
          <a:stretch/>
        </p:blipFill>
        <p:spPr bwMode="auto">
          <a:xfrm>
            <a:off x="10076056"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See the source image">
            <a:extLst>
              <a:ext uri="{FF2B5EF4-FFF2-40B4-BE49-F238E27FC236}">
                <a16:creationId xmlns:a16="http://schemas.microsoft.com/office/drawing/2014/main" id="{93887CC9-5035-1BA1-FAB3-58A110F44326}"/>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50506" t="67604" r="33526"/>
          <a:stretch/>
        </p:blipFill>
        <p:spPr bwMode="auto">
          <a:xfrm>
            <a:off x="1079396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See the source image">
            <a:extLst>
              <a:ext uri="{FF2B5EF4-FFF2-40B4-BE49-F238E27FC236}">
                <a16:creationId xmlns:a16="http://schemas.microsoft.com/office/drawing/2014/main" id="{0460C706-4EDD-2ADA-AF0B-AF8688F7EF30}"/>
              </a:ext>
            </a:extLst>
          </p:cNvPr>
          <p:cNvPicPr>
            <a:picLocks noChangeAspect="1" noChangeArrowheads="1"/>
          </p:cNvPicPr>
          <p:nvPr/>
        </p:nvPicPr>
        <p:blipFill rotWithShape="1">
          <a:blip r:embed="rId2">
            <a:clrChange>
              <a:clrFrom>
                <a:srgbClr val="FFFDFE"/>
              </a:clrFrom>
              <a:clrTo>
                <a:srgbClr val="FFFDFE">
                  <a:alpha val="0"/>
                </a:srgbClr>
              </a:clrTo>
            </a:clrChange>
            <a:extLst>
              <a:ext uri="{28A0092B-C50C-407E-A947-70E740481C1C}">
                <a14:useLocalDpi xmlns:a14="http://schemas.microsoft.com/office/drawing/2010/main" val="0"/>
              </a:ext>
            </a:extLst>
          </a:blip>
          <a:srcRect l="66831" t="67762" r="17201" b="-158"/>
          <a:stretch/>
        </p:blipFill>
        <p:spPr bwMode="auto">
          <a:xfrm>
            <a:off x="1151187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a:extLst>
              <a:ext uri="{FF2B5EF4-FFF2-40B4-BE49-F238E27FC236}">
                <a16:creationId xmlns:a16="http://schemas.microsoft.com/office/drawing/2014/main" id="{25DFBC14-3B67-24F9-A71C-50686A82BFC1}"/>
              </a:ext>
            </a:extLst>
          </p:cNvPr>
          <p:cNvSpPr txBox="1"/>
          <p:nvPr/>
        </p:nvSpPr>
        <p:spPr>
          <a:xfrm>
            <a:off x="185851" y="927100"/>
            <a:ext cx="11807379" cy="5016758"/>
          </a:xfrm>
          <a:prstGeom prst="rect">
            <a:avLst/>
          </a:prstGeom>
          <a:solidFill>
            <a:schemeClr val="bg1"/>
          </a:solidFill>
        </p:spPr>
        <p:txBody>
          <a:bodyPr wrap="square" rtlCol="0">
            <a:spAutoFit/>
          </a:bodyPr>
          <a:lstStyle/>
          <a:p>
            <a:pPr algn="l">
              <a:tabLst>
                <a:tab pos="4572000" algn="l"/>
                <a:tab pos="6400800" algn="l"/>
              </a:tabLst>
            </a:pPr>
            <a:r>
              <a:rPr lang="en-US" sz="1600" b="0" i="0" u="sng" dirty="0">
                <a:solidFill>
                  <a:srgbClr val="4D4D4D"/>
                </a:solidFill>
                <a:effectLst/>
              </a:rPr>
              <a:t>Goal                                                                                         </a:t>
            </a:r>
            <a:r>
              <a:rPr lang="en-US" sz="1600" b="0" i="0" dirty="0">
                <a:solidFill>
                  <a:srgbClr val="4D4D4D"/>
                </a:solidFill>
                <a:effectLst/>
              </a:rPr>
              <a:t>	</a:t>
            </a:r>
            <a:r>
              <a:rPr lang="en-US" sz="1600" b="0" i="0" u="sng" dirty="0">
                <a:solidFill>
                  <a:srgbClr val="4D4D4D"/>
                </a:solidFill>
                <a:effectLst/>
              </a:rPr>
              <a:t>Company                     </a:t>
            </a:r>
            <a:r>
              <a:rPr lang="en-US" sz="1600" b="0" i="0" dirty="0">
                <a:solidFill>
                  <a:srgbClr val="4D4D4D"/>
                </a:solidFill>
                <a:effectLst/>
              </a:rPr>
              <a:t>	</a:t>
            </a:r>
            <a:r>
              <a:rPr lang="en-US" sz="1600" b="0" i="0" u="sng" dirty="0">
                <a:solidFill>
                  <a:srgbClr val="4D4D4D"/>
                </a:solidFill>
                <a:effectLst/>
              </a:rPr>
              <a:t>What                                                                                                   _    </a:t>
            </a:r>
          </a:p>
          <a:p>
            <a:pPr algn="l">
              <a:tabLst>
                <a:tab pos="4572000" algn="l"/>
                <a:tab pos="6400800" algn="l"/>
              </a:tabLst>
            </a:pPr>
            <a:r>
              <a:rPr lang="en-US" sz="1600" b="0" i="0" dirty="0">
                <a:solidFill>
                  <a:srgbClr val="4D4D4D"/>
                </a:solidFill>
                <a:effectLst/>
              </a:rPr>
              <a:t>1. NO POVERTY	Visa 	</a:t>
            </a:r>
            <a:r>
              <a:rPr lang="en-US" sz="1600" b="0" i="0" u="none" strike="noStrike" dirty="0">
                <a:solidFill>
                  <a:srgbClr val="ED891E"/>
                </a:solidFill>
                <a:effectLst/>
                <a:hlinkClick r:id="rId3"/>
              </a:rPr>
              <a:t>financial services to the underserved</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2. ZERO HUNGER	General Mills 	meals to </a:t>
            </a:r>
            <a:r>
              <a:rPr lang="en-US" sz="1600" b="0" i="0" u="none" strike="noStrike" dirty="0">
                <a:solidFill>
                  <a:srgbClr val="ED891E"/>
                </a:solidFill>
                <a:effectLst/>
                <a:hlinkClick r:id="rId4"/>
              </a:rPr>
              <a:t>local food banks</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3. GOOD HEALTH AND WELL-BEING 	Kaiser Permanente 	invests in </a:t>
            </a:r>
            <a:r>
              <a:rPr lang="en-US" sz="1600" b="0" i="0" u="none" strike="noStrike" dirty="0">
                <a:solidFill>
                  <a:srgbClr val="ED891E"/>
                </a:solidFill>
                <a:effectLst/>
                <a:hlinkClick r:id="rId5"/>
              </a:rPr>
              <a:t>healthy communities</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4. QUALITY EDUCATION 	LEGO 	funds children’s </a:t>
            </a:r>
            <a:r>
              <a:rPr lang="en-US" sz="1600" b="0" i="0" u="none" strike="noStrike" dirty="0">
                <a:solidFill>
                  <a:srgbClr val="ED891E"/>
                </a:solidFill>
                <a:effectLst/>
                <a:hlinkClick r:id="rId6"/>
              </a:rPr>
              <a:t>play, learning, and creativity</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5. GENDER EQUALITY 	Participant Media 	teaches students worldwide about </a:t>
            </a:r>
            <a:r>
              <a:rPr lang="en-US" sz="1600" b="0" i="0" u="none" strike="noStrike" dirty="0">
                <a:solidFill>
                  <a:srgbClr val="ED891E"/>
                </a:solidFill>
                <a:effectLst/>
                <a:hlinkClick r:id="rId7"/>
              </a:rPr>
              <a:t>Malala</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6. CLEAN WATER AND SANITATION 	Kimberly-Clark 	recognizes that </a:t>
            </a:r>
            <a:r>
              <a:rPr lang="en-US" sz="1600" b="0" i="0" u="none" strike="noStrike" dirty="0">
                <a:solidFill>
                  <a:srgbClr val="ED891E"/>
                </a:solidFill>
                <a:effectLst/>
                <a:hlinkClick r:id="rId8"/>
              </a:rPr>
              <a:t>toilets change lives</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7. AFFORDABLE AND CLEAN ENERGY	Cummins 	investing in </a:t>
            </a:r>
            <a:r>
              <a:rPr lang="en-US" sz="1600" b="0" i="0" u="none" strike="noStrike" dirty="0">
                <a:solidFill>
                  <a:srgbClr val="ED891E"/>
                </a:solidFill>
                <a:effectLst/>
                <a:hlinkClick r:id="rId9"/>
              </a:rPr>
              <a:t>solar power</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8. DECENT WORK AND ECONOMIC GROWTH 	Microsoft 	helps young people develop </a:t>
            </a:r>
            <a:r>
              <a:rPr lang="en-US" sz="1600" b="0" i="0" u="none" strike="noStrike" dirty="0">
                <a:solidFill>
                  <a:srgbClr val="ED891E"/>
                </a:solidFill>
                <a:effectLst/>
                <a:hlinkClick r:id="rId10"/>
              </a:rPr>
              <a:t>computer skills</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9. INDUSTRY, INNOVATION, AND INFRASTRUCTURE	Qualcomm 	</a:t>
            </a:r>
            <a:r>
              <a:rPr lang="en-US" sz="1600" b="0" i="0" u="none" strike="noStrike" dirty="0">
                <a:solidFill>
                  <a:srgbClr val="ED891E"/>
                </a:solidFill>
                <a:effectLst/>
                <a:hlinkClick r:id="rId11"/>
              </a:rPr>
              <a:t>wireless technology</a:t>
            </a:r>
            <a:r>
              <a:rPr lang="en-US" sz="1600" b="0" i="0" dirty="0">
                <a:solidFill>
                  <a:srgbClr val="4D4D4D"/>
                </a:solidFill>
                <a:effectLst/>
              </a:rPr>
              <a:t> to underserved communities</a:t>
            </a:r>
          </a:p>
          <a:p>
            <a:pPr algn="l">
              <a:tabLst>
                <a:tab pos="4572000" algn="l"/>
                <a:tab pos="6400800" algn="l"/>
              </a:tabLst>
            </a:pPr>
            <a:r>
              <a:rPr lang="en-US" sz="1600" b="0" i="0" dirty="0">
                <a:solidFill>
                  <a:srgbClr val="4D4D4D"/>
                </a:solidFill>
                <a:effectLst/>
              </a:rPr>
              <a:t>10. REDUCED INEQUALITIES	Citi 	</a:t>
            </a:r>
            <a:r>
              <a:rPr lang="en-US" sz="1600" b="0" i="0" u="none" strike="noStrike" dirty="0">
                <a:solidFill>
                  <a:srgbClr val="ED891E"/>
                </a:solidFill>
                <a:effectLst/>
                <a:hlinkClick r:id="rId12"/>
              </a:rPr>
              <a:t>diversity as a source of strength</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11. SUSTAINABLE CITIES AND COMMUNITIES	Siemens 	communities </a:t>
            </a:r>
            <a:r>
              <a:rPr lang="en-US" sz="1600" b="0" i="0" u="none" strike="noStrike" dirty="0">
                <a:solidFill>
                  <a:srgbClr val="ED891E"/>
                </a:solidFill>
                <a:effectLst/>
                <a:hlinkClick r:id="rId13"/>
              </a:rPr>
              <a:t>green and sustainable economic solutions</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12. RESPONSIBLE CONSUMPTION AND PRODUCTION 	Nike 	</a:t>
            </a:r>
            <a:r>
              <a:rPr lang="en-US" sz="1600" b="0" i="0" u="none" strike="noStrike" dirty="0">
                <a:solidFill>
                  <a:srgbClr val="ED891E"/>
                </a:solidFill>
                <a:effectLst/>
                <a:hlinkClick r:id="rId14"/>
              </a:rPr>
              <a:t>recycled materials</a:t>
            </a:r>
            <a:r>
              <a:rPr lang="en-US" sz="1600" b="0" i="0" dirty="0">
                <a:solidFill>
                  <a:srgbClr val="4D4D4D"/>
                </a:solidFill>
                <a:effectLst/>
              </a:rPr>
              <a:t> in most of its gear</a:t>
            </a:r>
          </a:p>
          <a:p>
            <a:pPr algn="l">
              <a:tabLst>
                <a:tab pos="4572000" algn="l"/>
                <a:tab pos="6400800" algn="l"/>
              </a:tabLst>
            </a:pPr>
            <a:r>
              <a:rPr lang="en-US" sz="1600" b="0" i="0" dirty="0">
                <a:solidFill>
                  <a:srgbClr val="4D4D4D"/>
                </a:solidFill>
                <a:effectLst/>
              </a:rPr>
              <a:t>13. CLIMATE ACTION	JetBlue 	teaches customers and crew about </a:t>
            </a:r>
            <a:r>
              <a:rPr lang="en-US" sz="1600" b="0" i="0" u="none" strike="noStrike" dirty="0">
                <a:solidFill>
                  <a:srgbClr val="ED891E"/>
                </a:solidFill>
                <a:effectLst/>
                <a:hlinkClick r:id="rId15"/>
              </a:rPr>
              <a:t>climate change</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14. LIFE BELOW WATER 	Discovery Channel 	supports </a:t>
            </a:r>
            <a:r>
              <a:rPr lang="en-US" sz="1600" b="0" i="0" u="none" strike="noStrike" dirty="0">
                <a:solidFill>
                  <a:srgbClr val="ED891E"/>
                </a:solidFill>
                <a:effectLst/>
                <a:hlinkClick r:id="rId16"/>
              </a:rPr>
              <a:t>clean oceans</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15. LIFE ON LAND	The North Face 	protects </a:t>
            </a:r>
            <a:r>
              <a:rPr lang="en-US" sz="1600" b="0" i="0" u="none" strike="noStrike" dirty="0">
                <a:solidFill>
                  <a:srgbClr val="ED891E"/>
                </a:solidFill>
                <a:effectLst/>
                <a:hlinkClick r:id="rId17"/>
              </a:rPr>
              <a:t>outdoor areas</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16. PEACE, JUSTICE, AND STRONG INSTITUTIONS 	</a:t>
            </a:r>
            <a:r>
              <a:rPr lang="en-US" sz="1600" b="0" i="0" dirty="0" err="1">
                <a:solidFill>
                  <a:srgbClr val="4D4D4D"/>
                </a:solidFill>
                <a:effectLst/>
              </a:rPr>
              <a:t>AirBnB</a:t>
            </a:r>
            <a:r>
              <a:rPr lang="en-US" sz="1600" b="0" i="0" dirty="0">
                <a:solidFill>
                  <a:srgbClr val="4D4D4D"/>
                </a:solidFill>
                <a:effectLst/>
              </a:rPr>
              <a:t> 	helps </a:t>
            </a:r>
            <a:r>
              <a:rPr lang="en-US" sz="1600" b="0" i="0" u="none" strike="noStrike" dirty="0">
                <a:solidFill>
                  <a:srgbClr val="ED891E"/>
                </a:solidFill>
                <a:effectLst/>
                <a:hlinkClick r:id="rId18"/>
              </a:rPr>
              <a:t>refugee relief workers with places to stay</a:t>
            </a:r>
            <a:endParaRPr lang="en-US" sz="1600" b="0" i="0" dirty="0">
              <a:solidFill>
                <a:srgbClr val="4D4D4D"/>
              </a:solidFill>
              <a:effectLst/>
            </a:endParaRPr>
          </a:p>
          <a:p>
            <a:pPr algn="l">
              <a:tabLst>
                <a:tab pos="4572000" algn="l"/>
                <a:tab pos="6400800" algn="l"/>
              </a:tabLst>
            </a:pPr>
            <a:r>
              <a:rPr lang="en-US" sz="1600" b="0" i="0" dirty="0">
                <a:solidFill>
                  <a:srgbClr val="4D4D4D"/>
                </a:solidFill>
                <a:effectLst/>
              </a:rPr>
              <a:t>17. PARTNERSHIPS FOR THE GOALS	TripAdvisor 	partners with </a:t>
            </a:r>
            <a:r>
              <a:rPr lang="en-US" sz="1600" b="0" i="0" dirty="0" err="1">
                <a:solidFill>
                  <a:srgbClr val="4D4D4D"/>
                </a:solidFill>
                <a:effectLst/>
              </a:rPr>
              <a:t>GlobalGiving</a:t>
            </a:r>
            <a:r>
              <a:rPr lang="en-US" sz="1600" b="0" i="0" dirty="0">
                <a:solidFill>
                  <a:srgbClr val="4D4D4D"/>
                </a:solidFill>
                <a:effectLst/>
              </a:rPr>
              <a:t> to support </a:t>
            </a:r>
            <a:r>
              <a:rPr lang="en-US" sz="1600" b="0" i="0" u="none" strike="noStrike" dirty="0">
                <a:solidFill>
                  <a:srgbClr val="ED891E"/>
                </a:solidFill>
                <a:effectLst/>
                <a:hlinkClick r:id="rId19"/>
              </a:rPr>
              <a:t>locally-driven nonprofits</a:t>
            </a:r>
            <a:endParaRPr lang="en-US" sz="1600" b="0" i="0" u="none" strike="noStrike" dirty="0">
              <a:solidFill>
                <a:srgbClr val="ED891E"/>
              </a:solidFill>
              <a:effectLst/>
            </a:endParaRPr>
          </a:p>
          <a:p>
            <a:pPr algn="l">
              <a:tabLst>
                <a:tab pos="4572000" algn="l"/>
                <a:tab pos="6400800" algn="l"/>
              </a:tabLst>
            </a:pPr>
            <a:endParaRPr lang="en-US" sz="1600" dirty="0">
              <a:solidFill>
                <a:srgbClr val="ED891E"/>
              </a:solidFill>
            </a:endParaRPr>
          </a:p>
          <a:p>
            <a:pPr algn="l">
              <a:tabLst>
                <a:tab pos="4572000" algn="l"/>
                <a:tab pos="6400800" algn="l"/>
              </a:tabLst>
            </a:pPr>
            <a:r>
              <a:rPr lang="en-US" sz="1600" dirty="0">
                <a:solidFill>
                  <a:srgbClr val="ED891E"/>
                </a:solidFill>
              </a:rPr>
              <a:t>Source: </a:t>
            </a:r>
            <a:r>
              <a:rPr lang="en-US" sz="1600" dirty="0">
                <a:hlinkClick r:id="rId20"/>
              </a:rPr>
              <a:t>How 17 Companies Are Tackling Sustainable Development Goals (and Your Company Can, Too) - </a:t>
            </a:r>
            <a:r>
              <a:rPr lang="en-US" sz="1600" dirty="0" err="1">
                <a:hlinkClick r:id="rId20"/>
              </a:rPr>
              <a:t>SDGfunders</a:t>
            </a:r>
            <a:endParaRPr lang="en-US" sz="1600" b="0" i="0" dirty="0">
              <a:solidFill>
                <a:srgbClr val="4D4D4D"/>
              </a:solidFill>
              <a:effectLst/>
            </a:endParaRPr>
          </a:p>
        </p:txBody>
      </p:sp>
      <p:sp>
        <p:nvSpPr>
          <p:cNvPr id="20" name="Title 5">
            <a:extLst>
              <a:ext uri="{FF2B5EF4-FFF2-40B4-BE49-F238E27FC236}">
                <a16:creationId xmlns:a16="http://schemas.microsoft.com/office/drawing/2014/main" id="{1FF6E741-BEB6-A594-E4B4-05439E2957F2}"/>
              </a:ext>
            </a:extLst>
          </p:cNvPr>
          <p:cNvSpPr>
            <a:spLocks noGrp="1"/>
          </p:cNvSpPr>
          <p:nvPr>
            <p:ph type="title"/>
          </p:nvPr>
        </p:nvSpPr>
        <p:spPr>
          <a:xfrm>
            <a:off x="611810" y="256820"/>
            <a:ext cx="10515709" cy="461665"/>
          </a:xfrm>
        </p:spPr>
        <p:txBody>
          <a:bodyPr/>
          <a:lstStyle/>
          <a:p>
            <a:pPr>
              <a:tabLst>
                <a:tab pos="4572000" algn="l"/>
                <a:tab pos="6400800" algn="l"/>
              </a:tabLst>
            </a:pPr>
            <a:r>
              <a:rPr lang="en-US" sz="3600" dirty="0"/>
              <a:t>Industry support</a:t>
            </a:r>
          </a:p>
        </p:txBody>
      </p:sp>
    </p:spTree>
    <p:extLst>
      <p:ext uri="{BB962C8B-B14F-4D97-AF65-F5344CB8AC3E}">
        <p14:creationId xmlns:p14="http://schemas.microsoft.com/office/powerpoint/2010/main" val="66285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775974-0A1F-E4D1-9DA7-DDBB83D626DB}"/>
              </a:ext>
            </a:extLst>
          </p:cNvPr>
          <p:cNvSpPr>
            <a:spLocks noGrp="1"/>
          </p:cNvSpPr>
          <p:nvPr>
            <p:ph type="title"/>
          </p:nvPr>
        </p:nvSpPr>
        <p:spPr>
          <a:xfrm>
            <a:off x="611810" y="256820"/>
            <a:ext cx="10515709" cy="461665"/>
          </a:xfrm>
        </p:spPr>
        <p:txBody>
          <a:bodyPr/>
          <a:lstStyle/>
          <a:p>
            <a:r>
              <a:rPr lang="en-US" dirty="0"/>
              <a:t>Making Claims . . . </a:t>
            </a:r>
          </a:p>
        </p:txBody>
      </p:sp>
      <p:sp>
        <p:nvSpPr>
          <p:cNvPr id="7" name="Text Placeholder 6">
            <a:extLst>
              <a:ext uri="{FF2B5EF4-FFF2-40B4-BE49-F238E27FC236}">
                <a16:creationId xmlns:a16="http://schemas.microsoft.com/office/drawing/2014/main" id="{6A209B1B-A2A6-FCD7-48BA-F2D0BAC9223A}"/>
              </a:ext>
            </a:extLst>
          </p:cNvPr>
          <p:cNvSpPr>
            <a:spLocks noGrp="1"/>
          </p:cNvSpPr>
          <p:nvPr>
            <p:ph type="body" sz="quarter" idx="10"/>
          </p:nvPr>
        </p:nvSpPr>
        <p:spPr>
          <a:xfrm>
            <a:off x="625076" y="748823"/>
            <a:ext cx="7776656" cy="311624"/>
          </a:xfrm>
        </p:spPr>
        <p:txBody>
          <a:bodyPr/>
          <a:lstStyle/>
          <a:p>
            <a:r>
              <a:rPr lang="en-US" dirty="0"/>
              <a:t>Capstone DESIGN </a:t>
            </a:r>
          </a:p>
        </p:txBody>
      </p:sp>
      <p:sp>
        <p:nvSpPr>
          <p:cNvPr id="11" name="TextBox 10">
            <a:extLst>
              <a:ext uri="{FF2B5EF4-FFF2-40B4-BE49-F238E27FC236}">
                <a16:creationId xmlns:a16="http://schemas.microsoft.com/office/drawing/2014/main" id="{1A030B6E-FC38-DFEF-444D-573C52C3D358}"/>
              </a:ext>
            </a:extLst>
          </p:cNvPr>
          <p:cNvSpPr txBox="1"/>
          <p:nvPr/>
        </p:nvSpPr>
        <p:spPr>
          <a:xfrm>
            <a:off x="1223849" y="1402127"/>
            <a:ext cx="10299367" cy="4401205"/>
          </a:xfrm>
          <a:prstGeom prst="rect">
            <a:avLst/>
          </a:prstGeom>
          <a:noFill/>
        </p:spPr>
        <p:txBody>
          <a:bodyPr wrap="square" rtlCol="0">
            <a:spAutoFit/>
          </a:bodyPr>
          <a:lstStyle/>
          <a:p>
            <a:r>
              <a:rPr lang="en-US" sz="2000" b="1" u="sng" dirty="0"/>
              <a:t>Assignment</a:t>
            </a:r>
            <a:r>
              <a:rPr lang="en-US" sz="2000" u="sng" dirty="0"/>
              <a:t>:</a:t>
            </a:r>
            <a:endParaRPr lang="en-US" sz="2000" dirty="0"/>
          </a:p>
          <a:p>
            <a:pPr marL="457200" indent="-457200">
              <a:buAutoNum type="arabicParenR"/>
            </a:pPr>
            <a:r>
              <a:rPr lang="en-US" sz="2000" i="1" dirty="0"/>
              <a:t>Identify</a:t>
            </a:r>
            <a:r>
              <a:rPr lang="en-US" sz="2000" dirty="0"/>
              <a:t> which of the 17 Global Goals you think your project will positively impact (no &gt; 5).</a:t>
            </a:r>
          </a:p>
          <a:p>
            <a:pPr marL="457200" indent="-457200">
              <a:buAutoNum type="arabicParenR"/>
            </a:pPr>
            <a:endParaRPr lang="en-US" sz="2000" dirty="0"/>
          </a:p>
          <a:p>
            <a:pPr marL="457200" indent="-457200">
              <a:buAutoNum type="arabicParenR"/>
            </a:pPr>
            <a:r>
              <a:rPr lang="en-US" sz="2000" i="1" dirty="0"/>
              <a:t>Add</a:t>
            </a:r>
            <a:r>
              <a:rPr lang="en-US" sz="2000" dirty="0"/>
              <a:t> your top impacted </a:t>
            </a:r>
            <a:r>
              <a:rPr lang="en-US" sz="2000" u="sng" dirty="0"/>
              <a:t>Global Goal icons </a:t>
            </a:r>
            <a:r>
              <a:rPr lang="en-US" sz="2000" dirty="0"/>
              <a:t>(below) on all subsequent </a:t>
            </a:r>
            <a:r>
              <a:rPr lang="en-US" sz="2000" b="1" dirty="0"/>
              <a:t>Storyboard and Poster Presentations </a:t>
            </a:r>
            <a:r>
              <a:rPr lang="en-US" sz="2000" dirty="0"/>
              <a:t>(on Snapshot Days)</a:t>
            </a:r>
          </a:p>
          <a:p>
            <a:pPr marL="457200" indent="-457200">
              <a:buFont typeface="+mj-lt"/>
              <a:buAutoNum type="arabicParenR"/>
            </a:pPr>
            <a:endParaRPr lang="en-US" sz="2000" dirty="0"/>
          </a:p>
          <a:p>
            <a:pPr marL="457200" indent="-457200">
              <a:buFont typeface="+mj-lt"/>
              <a:buAutoNum type="arabicParenR"/>
            </a:pPr>
            <a:r>
              <a:rPr lang="en-US" sz="2000" dirty="0"/>
              <a:t>Be ready to </a:t>
            </a:r>
            <a:r>
              <a:rPr lang="en-US" sz="2000" i="1" dirty="0"/>
              <a:t>talk</a:t>
            </a:r>
            <a:r>
              <a:rPr lang="en-US" sz="2000" dirty="0"/>
              <a:t> about </a:t>
            </a:r>
            <a:r>
              <a:rPr lang="en-US" sz="2000" u="sng" dirty="0"/>
              <a:t>why you selected the impacted goals </a:t>
            </a:r>
            <a:r>
              <a:rPr lang="en-US" sz="2000" dirty="0"/>
              <a:t>for your project.</a:t>
            </a:r>
            <a:br>
              <a:rPr lang="en-US" sz="2000" dirty="0"/>
            </a:br>
            <a:r>
              <a:rPr lang="en-US" sz="2000" dirty="0"/>
              <a:t>Example: “Our project will save money (or improve the environment, or</a:t>
            </a:r>
            <a:br>
              <a:rPr lang="en-US" sz="2000" dirty="0"/>
            </a:br>
            <a:r>
              <a:rPr lang="en-US" sz="2000" dirty="0"/>
              <a:t>benefit society) by…”</a:t>
            </a:r>
            <a:endParaRPr lang="en-US" sz="2000" u="sng" dirty="0"/>
          </a:p>
          <a:p>
            <a:pPr marL="457200" indent="-457200">
              <a:buFont typeface="+mj-lt"/>
              <a:buAutoNum type="arabicParenR"/>
            </a:pPr>
            <a:endParaRPr lang="en-US" sz="2000" u="sng" dirty="0"/>
          </a:p>
          <a:p>
            <a:pPr marL="457200" indent="-457200">
              <a:buFont typeface="+mj-lt"/>
              <a:buAutoNum type="arabicParenR"/>
            </a:pPr>
            <a:r>
              <a:rPr lang="en-US" sz="2000" u="sng" dirty="0"/>
              <a:t>Stretch Goal:</a:t>
            </a:r>
          </a:p>
          <a:p>
            <a:pPr lvl="1"/>
            <a:r>
              <a:rPr lang="en-US" sz="2000" dirty="0"/>
              <a:t>Try to </a:t>
            </a:r>
            <a:r>
              <a:rPr lang="en-US" sz="2000" i="1" dirty="0"/>
              <a:t>estimate</a:t>
            </a:r>
            <a:r>
              <a:rPr lang="en-US" sz="2000" dirty="0"/>
              <a:t> </a:t>
            </a:r>
            <a:r>
              <a:rPr lang="en-US" sz="2000" u="sng" dirty="0"/>
              <a:t>how much</a:t>
            </a:r>
            <a:r>
              <a:rPr lang="en-US" sz="2000" dirty="0"/>
              <a:t> your project will impact one of the Global Goals.</a:t>
            </a:r>
            <a:br>
              <a:rPr lang="en-US" sz="2000" dirty="0"/>
            </a:br>
            <a:r>
              <a:rPr lang="en-US" sz="2000" dirty="0"/>
              <a:t>	Example:  “Our project will save $</a:t>
            </a:r>
            <a:r>
              <a:rPr lang="en-US" sz="2000" u="sng" dirty="0">
                <a:solidFill>
                  <a:srgbClr val="FF0000"/>
                </a:solidFill>
              </a:rPr>
              <a:t>XX</a:t>
            </a:r>
            <a:r>
              <a:rPr lang="en-US" sz="2000" dirty="0"/>
              <a:t> (or improve the environment by </a:t>
            </a:r>
            <a:br>
              <a:rPr lang="en-US" sz="2000" dirty="0"/>
            </a:br>
            <a:r>
              <a:rPr lang="en-US" sz="2000" dirty="0"/>
              <a:t>	reducing </a:t>
            </a:r>
            <a:r>
              <a:rPr lang="en-US" sz="2000" u="sng" dirty="0" err="1"/>
              <a:t>xxxxxxxx</a:t>
            </a:r>
            <a:r>
              <a:rPr lang="en-US" sz="2000" dirty="0"/>
              <a:t> by </a:t>
            </a:r>
            <a:r>
              <a:rPr lang="en-US" sz="2000" u="sng" dirty="0">
                <a:solidFill>
                  <a:srgbClr val="FF0000"/>
                </a:solidFill>
              </a:rPr>
              <a:t>XX</a:t>
            </a:r>
            <a:r>
              <a:rPr lang="en-US" sz="2000" dirty="0"/>
              <a:t>%) via…”</a:t>
            </a:r>
          </a:p>
        </p:txBody>
      </p:sp>
      <p:pic>
        <p:nvPicPr>
          <p:cNvPr id="4" name="Picture 3">
            <a:extLst>
              <a:ext uri="{FF2B5EF4-FFF2-40B4-BE49-F238E27FC236}">
                <a16:creationId xmlns:a16="http://schemas.microsoft.com/office/drawing/2014/main" id="{9A55821B-06DE-DC0E-45A0-450CE4370011}"/>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82549" y="6604279"/>
            <a:ext cx="12364604" cy="311624"/>
          </a:xfrm>
          <a:prstGeom prst="rect">
            <a:avLst/>
          </a:prstGeom>
        </p:spPr>
      </p:pic>
      <p:pic>
        <p:nvPicPr>
          <p:cNvPr id="2" name="Picture 2" descr="See the source image">
            <a:extLst>
              <a:ext uri="{FF2B5EF4-FFF2-40B4-BE49-F238E27FC236}">
                <a16:creationId xmlns:a16="http://schemas.microsoft.com/office/drawing/2014/main" id="{06799E18-E7D7-EC8B-3E63-EE7EE3065C8F}"/>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379" t="485" r="83653" b="67119"/>
          <a:stretch/>
        </p:blipFill>
        <p:spPr bwMode="auto">
          <a:xfrm>
            <a:off x="2540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See the source image">
            <a:extLst>
              <a:ext uri="{FF2B5EF4-FFF2-40B4-BE49-F238E27FC236}">
                <a16:creationId xmlns:a16="http://schemas.microsoft.com/office/drawing/2014/main" id="{E0E8EA79-A97A-EFBF-D99E-79749A70743D}"/>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17046" t="886" r="66986" b="66718"/>
          <a:stretch/>
        </p:blipFill>
        <p:spPr bwMode="auto">
          <a:xfrm>
            <a:off x="743304"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See the source image">
            <a:extLst>
              <a:ext uri="{FF2B5EF4-FFF2-40B4-BE49-F238E27FC236}">
                <a16:creationId xmlns:a16="http://schemas.microsoft.com/office/drawing/2014/main" id="{C65ACC10-C4EB-35E1-E44F-7F53415563A8}"/>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33713" t="-318" r="50319" b="67922"/>
          <a:stretch/>
        </p:blipFill>
        <p:spPr bwMode="auto">
          <a:xfrm>
            <a:off x="1461208"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See the source image">
            <a:extLst>
              <a:ext uri="{FF2B5EF4-FFF2-40B4-BE49-F238E27FC236}">
                <a16:creationId xmlns:a16="http://schemas.microsoft.com/office/drawing/2014/main" id="{742642B5-82B0-9357-C2F7-30B6B5031673}"/>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50262" t="645" r="33770" b="66959"/>
          <a:stretch/>
        </p:blipFill>
        <p:spPr bwMode="auto">
          <a:xfrm>
            <a:off x="2179112"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a:extLst>
              <a:ext uri="{FF2B5EF4-FFF2-40B4-BE49-F238E27FC236}">
                <a16:creationId xmlns:a16="http://schemas.microsoft.com/office/drawing/2014/main" id="{1B59F927-EB9D-9F8F-536D-3AD298714F73}"/>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67206" t="163" r="16826" b="67441"/>
          <a:stretch/>
        </p:blipFill>
        <p:spPr bwMode="auto">
          <a:xfrm>
            <a:off x="2897016"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ee the source image">
            <a:extLst>
              <a:ext uri="{FF2B5EF4-FFF2-40B4-BE49-F238E27FC236}">
                <a16:creationId xmlns:a16="http://schemas.microsoft.com/office/drawing/2014/main" id="{A57CB368-115E-EE36-BABA-030804F08678}"/>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83597" t="233" r="435" b="67371"/>
          <a:stretch/>
        </p:blipFill>
        <p:spPr bwMode="auto">
          <a:xfrm>
            <a:off x="361492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ee the source image">
            <a:extLst>
              <a:ext uri="{FF2B5EF4-FFF2-40B4-BE49-F238E27FC236}">
                <a16:creationId xmlns:a16="http://schemas.microsoft.com/office/drawing/2014/main" id="{A88339EA-9870-A966-503D-706BDE995AF6}"/>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495" t="33937" r="83537" b="33667"/>
          <a:stretch/>
        </p:blipFill>
        <p:spPr bwMode="auto">
          <a:xfrm>
            <a:off x="4332824"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See the source image">
            <a:extLst>
              <a:ext uri="{FF2B5EF4-FFF2-40B4-BE49-F238E27FC236}">
                <a16:creationId xmlns:a16="http://schemas.microsoft.com/office/drawing/2014/main" id="{2BDB04AA-A77D-6467-6A69-A25190A38A20}"/>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17083" t="34018" r="66949" b="33586"/>
          <a:stretch/>
        </p:blipFill>
        <p:spPr bwMode="auto">
          <a:xfrm>
            <a:off x="5050728"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ee the source image">
            <a:extLst>
              <a:ext uri="{FF2B5EF4-FFF2-40B4-BE49-F238E27FC236}">
                <a16:creationId xmlns:a16="http://schemas.microsoft.com/office/drawing/2014/main" id="{8F6CAB28-901D-E53C-C899-31D7B1373FB8}"/>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33711" t="34098" r="50321" b="33506"/>
          <a:stretch/>
        </p:blipFill>
        <p:spPr bwMode="auto">
          <a:xfrm>
            <a:off x="5768632"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See the source image">
            <a:extLst>
              <a:ext uri="{FF2B5EF4-FFF2-40B4-BE49-F238E27FC236}">
                <a16:creationId xmlns:a16="http://schemas.microsoft.com/office/drawing/2014/main" id="{35EBF664-BF2E-9098-0338-2E8C80D96586}"/>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66927" t="34061" r="17105" b="33543"/>
          <a:stretch/>
        </p:blipFill>
        <p:spPr bwMode="auto">
          <a:xfrm>
            <a:off x="720444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See the source image">
            <a:extLst>
              <a:ext uri="{FF2B5EF4-FFF2-40B4-BE49-F238E27FC236}">
                <a16:creationId xmlns:a16="http://schemas.microsoft.com/office/drawing/2014/main" id="{C0310EEE-B7A1-97D1-E01A-7665834F46F2}"/>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50378" t="34639" r="33654" b="32965"/>
          <a:stretch/>
        </p:blipFill>
        <p:spPr bwMode="auto">
          <a:xfrm>
            <a:off x="6486536"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See the source image">
            <a:extLst>
              <a:ext uri="{FF2B5EF4-FFF2-40B4-BE49-F238E27FC236}">
                <a16:creationId xmlns:a16="http://schemas.microsoft.com/office/drawing/2014/main" id="{63842EA1-0F53-D04A-D44B-22AB1C9C7EBB}"/>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83594" t="33802" r="438" b="33802"/>
          <a:stretch/>
        </p:blipFill>
        <p:spPr bwMode="auto">
          <a:xfrm>
            <a:off x="7922344"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See the source image">
            <a:extLst>
              <a:ext uri="{FF2B5EF4-FFF2-40B4-BE49-F238E27FC236}">
                <a16:creationId xmlns:a16="http://schemas.microsoft.com/office/drawing/2014/main" id="{755D53E0-312E-8AD3-59A5-9C7D6894A52D}"/>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507" t="68453" r="83525" b="-849"/>
          <a:stretch/>
        </p:blipFill>
        <p:spPr bwMode="auto">
          <a:xfrm>
            <a:off x="8640248"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See the source image">
            <a:extLst>
              <a:ext uri="{FF2B5EF4-FFF2-40B4-BE49-F238E27FC236}">
                <a16:creationId xmlns:a16="http://schemas.microsoft.com/office/drawing/2014/main" id="{92FF705E-C305-0E70-4565-60F876FD04DA}"/>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16959" t="67743" r="67073" b="-139"/>
          <a:stretch/>
        </p:blipFill>
        <p:spPr bwMode="auto">
          <a:xfrm>
            <a:off x="9358152"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See the source image">
            <a:extLst>
              <a:ext uri="{FF2B5EF4-FFF2-40B4-BE49-F238E27FC236}">
                <a16:creationId xmlns:a16="http://schemas.microsoft.com/office/drawing/2014/main" id="{29EBF53A-F310-AA54-EC0A-7ACB7B4FE9F0}"/>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33602" t="68567" r="50430" b="-963"/>
          <a:stretch/>
        </p:blipFill>
        <p:spPr bwMode="auto">
          <a:xfrm>
            <a:off x="10076056"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See the source image">
            <a:extLst>
              <a:ext uri="{FF2B5EF4-FFF2-40B4-BE49-F238E27FC236}">
                <a16:creationId xmlns:a16="http://schemas.microsoft.com/office/drawing/2014/main" id="{DD417D8E-6BE9-1611-CC38-CEBCCC4FCE6B}"/>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50506" t="67604" r="33526"/>
          <a:stretch/>
        </p:blipFill>
        <p:spPr bwMode="auto">
          <a:xfrm>
            <a:off x="1079396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See the source image">
            <a:extLst>
              <a:ext uri="{FF2B5EF4-FFF2-40B4-BE49-F238E27FC236}">
                <a16:creationId xmlns:a16="http://schemas.microsoft.com/office/drawing/2014/main" id="{486BB31F-BA32-9A08-7001-8B24BD48939A}"/>
              </a:ext>
            </a:extLst>
          </p:cNvPr>
          <p:cNvPicPr>
            <a:picLocks noChangeAspect="1" noChangeArrowheads="1"/>
          </p:cNvPicPr>
          <p:nvPr/>
        </p:nvPicPr>
        <p:blipFill rotWithShape="1">
          <a:blip r:embed="rId3">
            <a:clrChange>
              <a:clrFrom>
                <a:srgbClr val="FFFDFE"/>
              </a:clrFrom>
              <a:clrTo>
                <a:srgbClr val="FFFDFE">
                  <a:alpha val="0"/>
                </a:srgbClr>
              </a:clrTo>
            </a:clrChange>
            <a:extLst>
              <a:ext uri="{28A0092B-C50C-407E-A947-70E740481C1C}">
                <a14:useLocalDpi xmlns:a14="http://schemas.microsoft.com/office/drawing/2010/main" val="0"/>
              </a:ext>
            </a:extLst>
          </a:blip>
          <a:srcRect l="66831" t="67762" r="17201" b="-158"/>
          <a:stretch/>
        </p:blipFill>
        <p:spPr bwMode="auto">
          <a:xfrm>
            <a:off x="11511870" y="6206378"/>
            <a:ext cx="641818" cy="64054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1438D0A3-AB5C-B054-0C6E-B7F65EB0433D}"/>
              </a:ext>
            </a:extLst>
          </p:cNvPr>
          <p:cNvPicPr>
            <a:picLocks noChangeAspect="1"/>
          </p:cNvPicPr>
          <p:nvPr/>
        </p:nvPicPr>
        <p:blipFill>
          <a:blip r:embed="rId4"/>
          <a:stretch>
            <a:fillRect/>
          </a:stretch>
        </p:blipFill>
        <p:spPr>
          <a:xfrm>
            <a:off x="9679061" y="3185719"/>
            <a:ext cx="2398333" cy="2463796"/>
          </a:xfrm>
          <a:prstGeom prst="rect">
            <a:avLst/>
          </a:prstGeom>
        </p:spPr>
      </p:pic>
      <p:sp>
        <p:nvSpPr>
          <p:cNvPr id="25" name="Oval 24">
            <a:extLst>
              <a:ext uri="{FF2B5EF4-FFF2-40B4-BE49-F238E27FC236}">
                <a16:creationId xmlns:a16="http://schemas.microsoft.com/office/drawing/2014/main" id="{ACDF5BDA-42CE-F7A4-751B-AE827E01D243}"/>
              </a:ext>
            </a:extLst>
          </p:cNvPr>
          <p:cNvSpPr/>
          <p:nvPr/>
        </p:nvSpPr>
        <p:spPr>
          <a:xfrm>
            <a:off x="9497992" y="5172015"/>
            <a:ext cx="1295968" cy="6844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5462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xt Slides">
  <a:themeElements>
    <a:clrScheme name="Custom 1">
      <a:dk1>
        <a:srgbClr val="000000"/>
      </a:dk1>
      <a:lt1>
        <a:srgbClr val="FFFFFF"/>
      </a:lt1>
      <a:dk2>
        <a:srgbClr val="242529"/>
      </a:dk2>
      <a:lt2>
        <a:srgbClr val="FAFBFF"/>
      </a:lt2>
      <a:accent1>
        <a:srgbClr val="000000"/>
      </a:accent1>
      <a:accent2>
        <a:srgbClr val="808080"/>
      </a:accent2>
      <a:accent3>
        <a:srgbClr val="F1B300"/>
      </a:accent3>
      <a:accent4>
        <a:srgbClr val="F1B300"/>
      </a:accent4>
      <a:accent5>
        <a:srgbClr val="808080"/>
      </a:accent5>
      <a:accent6>
        <a:srgbClr val="000000"/>
      </a:accent6>
      <a:hlink>
        <a:srgbClr val="F1B300"/>
      </a:hlink>
      <a:folHlink>
        <a:srgbClr val="F1B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FD FY20 Budget" id="{A86B8D24-AD1A-4B38-ACAB-AB03F8312053}" vid="{E6C17AA3-6DD9-4608-9174-951890EAE4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3636</TotalTime>
  <Words>602</Words>
  <Application>Microsoft Office PowerPoint</Application>
  <PresentationFormat>Widescreen</PresentationFormat>
  <Paragraphs>54</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Archivo Regular</vt:lpstr>
      <vt:lpstr>Arial</vt:lpstr>
      <vt:lpstr>Calibri</vt:lpstr>
      <vt:lpstr>Franklin Gothic Book</vt:lpstr>
      <vt:lpstr>Franklin Gothic Demi</vt:lpstr>
      <vt:lpstr>Helvetica</vt:lpstr>
      <vt:lpstr>Wingdings</vt:lpstr>
      <vt:lpstr>Text Slides</vt:lpstr>
      <vt:lpstr>PowerPoint Presentation</vt:lpstr>
      <vt:lpstr>PowerPoint Presentation</vt:lpstr>
      <vt:lpstr>PowerPoint Presentation</vt:lpstr>
      <vt:lpstr>Industry support</vt:lpstr>
      <vt:lpstr>Making Claims .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Byron Flynn</dc:creator>
  <cp:lastModifiedBy>Swenson, Matthew (swenson@uidaho.edu)</cp:lastModifiedBy>
  <cp:revision>82</cp:revision>
  <dcterms:created xsi:type="dcterms:W3CDTF">2021-01-18T17:38:08Z</dcterms:created>
  <dcterms:modified xsi:type="dcterms:W3CDTF">2022-10-18T21:11:03Z</dcterms:modified>
</cp:coreProperties>
</file>