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8" r:id="rId5"/>
    <p:sldId id="259" r:id="rId6"/>
    <p:sldId id="269" r:id="rId7"/>
    <p:sldId id="261" r:id="rId8"/>
    <p:sldId id="264" r:id="rId9"/>
    <p:sldId id="265" r:id="rId10"/>
    <p:sldId id="266" r:id="rId11"/>
    <p:sldId id="262" r:id="rId12"/>
    <p:sldId id="267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0B4A9E-DC0D-435D-BC81-D09E8FBA6E26}" v="6" dt="2022-10-25T22:07:56.2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84" d="100"/>
          <a:sy n="84" d="100"/>
        </p:scale>
        <p:origin x="643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nikella, Nagendra (tani7947@vandals.uidaho.edu)" userId="612b3adb-9028-4027-8959-07bcf3cd94b9" providerId="ADAL" clId="{E70B4A9E-DC0D-435D-BC81-D09E8FBA6E26}"/>
    <pc:docChg chg="undo custSel addSld delSld modSld">
      <pc:chgData name="Tanikella, Nagendra (tani7947@vandals.uidaho.edu)" userId="612b3adb-9028-4027-8959-07bcf3cd94b9" providerId="ADAL" clId="{E70B4A9E-DC0D-435D-BC81-D09E8FBA6E26}" dt="2022-10-25T22:43:03.772" v="446" actId="20577"/>
      <pc:docMkLst>
        <pc:docMk/>
      </pc:docMkLst>
      <pc:sldChg chg="delSp mod">
        <pc:chgData name="Tanikella, Nagendra (tani7947@vandals.uidaho.edu)" userId="612b3adb-9028-4027-8959-07bcf3cd94b9" providerId="ADAL" clId="{E70B4A9E-DC0D-435D-BC81-D09E8FBA6E26}" dt="2022-10-25T21:42:43.007" v="2" actId="478"/>
        <pc:sldMkLst>
          <pc:docMk/>
          <pc:sldMk cId="4091317131" sldId="256"/>
        </pc:sldMkLst>
        <pc:spChg chg="del">
          <ac:chgData name="Tanikella, Nagendra (tani7947@vandals.uidaho.edu)" userId="612b3adb-9028-4027-8959-07bcf3cd94b9" providerId="ADAL" clId="{E70B4A9E-DC0D-435D-BC81-D09E8FBA6E26}" dt="2022-10-25T21:42:43.007" v="2" actId="478"/>
          <ac:spMkLst>
            <pc:docMk/>
            <pc:sldMk cId="4091317131" sldId="256"/>
            <ac:spMk id="3" creationId="{59826BCC-12F8-2E35-CBB2-504D69DFA0DC}"/>
          </ac:spMkLst>
        </pc:spChg>
      </pc:sldChg>
      <pc:sldChg chg="modSp mod">
        <pc:chgData name="Tanikella, Nagendra (tani7947@vandals.uidaho.edu)" userId="612b3adb-9028-4027-8959-07bcf3cd94b9" providerId="ADAL" clId="{E70B4A9E-DC0D-435D-BC81-D09E8FBA6E26}" dt="2022-10-25T21:05:53.757" v="1" actId="14100"/>
        <pc:sldMkLst>
          <pc:docMk/>
          <pc:sldMk cId="659890890" sldId="258"/>
        </pc:sldMkLst>
        <pc:picChg chg="mod">
          <ac:chgData name="Tanikella, Nagendra (tani7947@vandals.uidaho.edu)" userId="612b3adb-9028-4027-8959-07bcf3cd94b9" providerId="ADAL" clId="{E70B4A9E-DC0D-435D-BC81-D09E8FBA6E26}" dt="2022-10-25T21:05:53.757" v="1" actId="14100"/>
          <ac:picMkLst>
            <pc:docMk/>
            <pc:sldMk cId="659890890" sldId="258"/>
            <ac:picMk id="7" creationId="{96EAABBA-C62F-A3F4-80B3-5D66F004BC06}"/>
          </ac:picMkLst>
        </pc:picChg>
      </pc:sldChg>
      <pc:sldChg chg="modSp mod">
        <pc:chgData name="Tanikella, Nagendra (tani7947@vandals.uidaho.edu)" userId="612b3adb-9028-4027-8959-07bcf3cd94b9" providerId="ADAL" clId="{E70B4A9E-DC0D-435D-BC81-D09E8FBA6E26}" dt="2022-10-25T22:26:08.854" v="370" actId="20577"/>
        <pc:sldMkLst>
          <pc:docMk/>
          <pc:sldMk cId="2717074524" sldId="259"/>
        </pc:sldMkLst>
        <pc:spChg chg="mod">
          <ac:chgData name="Tanikella, Nagendra (tani7947@vandals.uidaho.edu)" userId="612b3adb-9028-4027-8959-07bcf3cd94b9" providerId="ADAL" clId="{E70B4A9E-DC0D-435D-BC81-D09E8FBA6E26}" dt="2022-10-25T22:26:08.854" v="370" actId="20577"/>
          <ac:spMkLst>
            <pc:docMk/>
            <pc:sldMk cId="2717074524" sldId="259"/>
            <ac:spMk id="3" creationId="{EB0FDCDB-C9F4-4921-5243-9ED071BED201}"/>
          </ac:spMkLst>
        </pc:spChg>
        <pc:picChg chg="mod">
          <ac:chgData name="Tanikella, Nagendra (tani7947@vandals.uidaho.edu)" userId="612b3adb-9028-4027-8959-07bcf3cd94b9" providerId="ADAL" clId="{E70B4A9E-DC0D-435D-BC81-D09E8FBA6E26}" dt="2022-10-25T21:05:48.947" v="0" actId="14100"/>
          <ac:picMkLst>
            <pc:docMk/>
            <pc:sldMk cId="2717074524" sldId="259"/>
            <ac:picMk id="7" creationId="{912FE1E3-3BF0-AA71-4670-048171D12E64}"/>
          </ac:picMkLst>
        </pc:picChg>
      </pc:sldChg>
      <pc:sldChg chg="del">
        <pc:chgData name="Tanikella, Nagendra (tani7947@vandals.uidaho.edu)" userId="612b3adb-9028-4027-8959-07bcf3cd94b9" providerId="ADAL" clId="{E70B4A9E-DC0D-435D-BC81-D09E8FBA6E26}" dt="2022-10-25T21:54:16.664" v="299" actId="47"/>
        <pc:sldMkLst>
          <pc:docMk/>
          <pc:sldMk cId="2897160987" sldId="260"/>
        </pc:sldMkLst>
      </pc:sldChg>
      <pc:sldChg chg="modSp mod">
        <pc:chgData name="Tanikella, Nagendra (tani7947@vandals.uidaho.edu)" userId="612b3adb-9028-4027-8959-07bcf3cd94b9" providerId="ADAL" clId="{E70B4A9E-DC0D-435D-BC81-D09E8FBA6E26}" dt="2022-10-25T22:36:49.279" v="376" actId="20577"/>
        <pc:sldMkLst>
          <pc:docMk/>
          <pc:sldMk cId="417720286" sldId="264"/>
        </pc:sldMkLst>
        <pc:graphicFrameChg chg="modGraphic">
          <ac:chgData name="Tanikella, Nagendra (tani7947@vandals.uidaho.edu)" userId="612b3adb-9028-4027-8959-07bcf3cd94b9" providerId="ADAL" clId="{E70B4A9E-DC0D-435D-BC81-D09E8FBA6E26}" dt="2022-10-25T22:36:49.279" v="376" actId="20577"/>
          <ac:graphicFrameMkLst>
            <pc:docMk/>
            <pc:sldMk cId="417720286" sldId="264"/>
            <ac:graphicFrameMk id="20" creationId="{7A1AC80B-68F5-BDAB-71A9-F085328014FA}"/>
          </ac:graphicFrameMkLst>
        </pc:graphicFrameChg>
      </pc:sldChg>
      <pc:sldChg chg="modSp mod">
        <pc:chgData name="Tanikella, Nagendra (tani7947@vandals.uidaho.edu)" userId="612b3adb-9028-4027-8959-07bcf3cd94b9" providerId="ADAL" clId="{E70B4A9E-DC0D-435D-BC81-D09E8FBA6E26}" dt="2022-10-25T22:36:08.816" v="371" actId="313"/>
        <pc:sldMkLst>
          <pc:docMk/>
          <pc:sldMk cId="1436812745" sldId="265"/>
        </pc:sldMkLst>
        <pc:spChg chg="mod">
          <ac:chgData name="Tanikella, Nagendra (tani7947@vandals.uidaho.edu)" userId="612b3adb-9028-4027-8959-07bcf3cd94b9" providerId="ADAL" clId="{E70B4A9E-DC0D-435D-BC81-D09E8FBA6E26}" dt="2022-10-25T22:36:08.816" v="371" actId="313"/>
          <ac:spMkLst>
            <pc:docMk/>
            <pc:sldMk cId="1436812745" sldId="265"/>
            <ac:spMk id="3" creationId="{A2E14F3D-77DF-04FD-6A8F-4C3B99A809D3}"/>
          </ac:spMkLst>
        </pc:spChg>
      </pc:sldChg>
      <pc:sldChg chg="addSp delSp modSp mod">
        <pc:chgData name="Tanikella, Nagendra (tani7947@vandals.uidaho.edu)" userId="612b3adb-9028-4027-8959-07bcf3cd94b9" providerId="ADAL" clId="{E70B4A9E-DC0D-435D-BC81-D09E8FBA6E26}" dt="2022-10-25T22:08:19.427" v="353" actId="1076"/>
        <pc:sldMkLst>
          <pc:docMk/>
          <pc:sldMk cId="178815729" sldId="267"/>
        </pc:sldMkLst>
        <pc:spChg chg="mod">
          <ac:chgData name="Tanikella, Nagendra (tani7947@vandals.uidaho.edu)" userId="612b3adb-9028-4027-8959-07bcf3cd94b9" providerId="ADAL" clId="{E70B4A9E-DC0D-435D-BC81-D09E8FBA6E26}" dt="2022-10-25T22:07:39.422" v="342" actId="27636"/>
          <ac:spMkLst>
            <pc:docMk/>
            <pc:sldMk cId="178815729" sldId="267"/>
            <ac:spMk id="5" creationId="{EF3E2E3F-D91F-682D-793D-D573ED45B65C}"/>
          </ac:spMkLst>
        </pc:spChg>
        <pc:picChg chg="add mod modCrop">
          <ac:chgData name="Tanikella, Nagendra (tani7947@vandals.uidaho.edu)" userId="612b3adb-9028-4027-8959-07bcf3cd94b9" providerId="ADAL" clId="{E70B4A9E-DC0D-435D-BC81-D09E8FBA6E26}" dt="2022-10-25T22:07:42.041" v="343" actId="1076"/>
          <ac:picMkLst>
            <pc:docMk/>
            <pc:sldMk cId="178815729" sldId="267"/>
            <ac:picMk id="3" creationId="{079EF9D0-CD61-280B-CD01-6EAEDC5789B4}"/>
          </ac:picMkLst>
        </pc:picChg>
        <pc:picChg chg="add mod modCrop">
          <ac:chgData name="Tanikella, Nagendra (tani7947@vandals.uidaho.edu)" userId="612b3adb-9028-4027-8959-07bcf3cd94b9" providerId="ADAL" clId="{E70B4A9E-DC0D-435D-BC81-D09E8FBA6E26}" dt="2022-10-25T22:08:19.427" v="353" actId="1076"/>
          <ac:picMkLst>
            <pc:docMk/>
            <pc:sldMk cId="178815729" sldId="267"/>
            <ac:picMk id="7" creationId="{F33635D9-2A68-1280-F35A-60177E6213E2}"/>
          </ac:picMkLst>
        </pc:picChg>
        <pc:picChg chg="del">
          <ac:chgData name="Tanikella, Nagendra (tani7947@vandals.uidaho.edu)" userId="612b3adb-9028-4027-8959-07bcf3cd94b9" providerId="ADAL" clId="{E70B4A9E-DC0D-435D-BC81-D09E8FBA6E26}" dt="2022-10-25T22:04:24.137" v="331" actId="478"/>
          <ac:picMkLst>
            <pc:docMk/>
            <pc:sldMk cId="178815729" sldId="267"/>
            <ac:picMk id="10" creationId="{EE0DF309-A3DD-92E1-3066-788649FB0933}"/>
          </ac:picMkLst>
        </pc:picChg>
      </pc:sldChg>
      <pc:sldChg chg="addSp delSp modSp new mod">
        <pc:chgData name="Tanikella, Nagendra (tani7947@vandals.uidaho.edu)" userId="612b3adb-9028-4027-8959-07bcf3cd94b9" providerId="ADAL" clId="{E70B4A9E-DC0D-435D-BC81-D09E8FBA6E26}" dt="2022-10-25T22:43:03.772" v="446" actId="20577"/>
        <pc:sldMkLst>
          <pc:docMk/>
          <pc:sldMk cId="4288667950" sldId="268"/>
        </pc:sldMkLst>
        <pc:spChg chg="mod">
          <ac:chgData name="Tanikella, Nagendra (tani7947@vandals.uidaho.edu)" userId="612b3adb-9028-4027-8959-07bcf3cd94b9" providerId="ADAL" clId="{E70B4A9E-DC0D-435D-BC81-D09E8FBA6E26}" dt="2022-10-25T21:55:39.865" v="328" actId="20577"/>
          <ac:spMkLst>
            <pc:docMk/>
            <pc:sldMk cId="4288667950" sldId="268"/>
            <ac:spMk id="2" creationId="{CA42A0C3-FB33-38C9-D0F0-946348EC0A94}"/>
          </ac:spMkLst>
        </pc:spChg>
        <pc:spChg chg="del">
          <ac:chgData name="Tanikella, Nagendra (tani7947@vandals.uidaho.edu)" userId="612b3adb-9028-4027-8959-07bcf3cd94b9" providerId="ADAL" clId="{E70B4A9E-DC0D-435D-BC81-D09E8FBA6E26}" dt="2022-10-25T21:48:47.565" v="4" actId="931"/>
          <ac:spMkLst>
            <pc:docMk/>
            <pc:sldMk cId="4288667950" sldId="268"/>
            <ac:spMk id="3" creationId="{BAC74B1F-DF72-BAC1-DAF1-075D17759FC1}"/>
          </ac:spMkLst>
        </pc:spChg>
        <pc:spChg chg="add mod">
          <ac:chgData name="Tanikella, Nagendra (tani7947@vandals.uidaho.edu)" userId="612b3adb-9028-4027-8959-07bcf3cd94b9" providerId="ADAL" clId="{E70B4A9E-DC0D-435D-BC81-D09E8FBA6E26}" dt="2022-10-25T22:43:03.772" v="446" actId="20577"/>
          <ac:spMkLst>
            <pc:docMk/>
            <pc:sldMk cId="4288667950" sldId="268"/>
            <ac:spMk id="6" creationId="{22314AD1-6800-85E0-31B2-BE6A8EC88A1E}"/>
          </ac:spMkLst>
        </pc:spChg>
        <pc:picChg chg="add mod modCrop">
          <ac:chgData name="Tanikella, Nagendra (tani7947@vandals.uidaho.edu)" userId="612b3adb-9028-4027-8959-07bcf3cd94b9" providerId="ADAL" clId="{E70B4A9E-DC0D-435D-BC81-D09E8FBA6E26}" dt="2022-10-25T21:49:23.099" v="29" actId="1076"/>
          <ac:picMkLst>
            <pc:docMk/>
            <pc:sldMk cId="4288667950" sldId="268"/>
            <ac:picMk id="5" creationId="{DEE08371-A7E8-B2F0-C7B8-37E476E2728E}"/>
          </ac:picMkLst>
        </pc:picChg>
      </pc:sldChg>
      <pc:sldChg chg="addSp delSp modSp new mod">
        <pc:chgData name="Tanikella, Nagendra (tani7947@vandals.uidaho.edu)" userId="612b3adb-9028-4027-8959-07bcf3cd94b9" providerId="ADAL" clId="{E70B4A9E-DC0D-435D-BC81-D09E8FBA6E26}" dt="2022-10-25T21:53:44.558" v="297" actId="1076"/>
        <pc:sldMkLst>
          <pc:docMk/>
          <pc:sldMk cId="4061385843" sldId="269"/>
        </pc:sldMkLst>
        <pc:spChg chg="mod">
          <ac:chgData name="Tanikella, Nagendra (tani7947@vandals.uidaho.edu)" userId="612b3adb-9028-4027-8959-07bcf3cd94b9" providerId="ADAL" clId="{E70B4A9E-DC0D-435D-BC81-D09E8FBA6E26}" dt="2022-10-25T21:52:19.151" v="284" actId="20577"/>
          <ac:spMkLst>
            <pc:docMk/>
            <pc:sldMk cId="4061385843" sldId="269"/>
            <ac:spMk id="2" creationId="{4D06E1FB-0054-85F7-E852-E2FA1F334533}"/>
          </ac:spMkLst>
        </pc:spChg>
        <pc:spChg chg="del">
          <ac:chgData name="Tanikella, Nagendra (tani7947@vandals.uidaho.edu)" userId="612b3adb-9028-4027-8959-07bcf3cd94b9" providerId="ADAL" clId="{E70B4A9E-DC0D-435D-BC81-D09E8FBA6E26}" dt="2022-10-25T21:52:32.114" v="285" actId="931"/>
          <ac:spMkLst>
            <pc:docMk/>
            <pc:sldMk cId="4061385843" sldId="269"/>
            <ac:spMk id="3" creationId="{A97E3671-EF97-43A3-B53E-FC89283C10AA}"/>
          </ac:spMkLst>
        </pc:spChg>
        <pc:spChg chg="add mod">
          <ac:chgData name="Tanikella, Nagendra (tani7947@vandals.uidaho.edu)" userId="612b3adb-9028-4027-8959-07bcf3cd94b9" providerId="ADAL" clId="{E70B4A9E-DC0D-435D-BC81-D09E8FBA6E26}" dt="2022-10-25T21:53:44.558" v="297" actId="1076"/>
          <ac:spMkLst>
            <pc:docMk/>
            <pc:sldMk cId="4061385843" sldId="269"/>
            <ac:spMk id="7" creationId="{A35E3D09-F549-D938-B796-2AA3C9CEC952}"/>
          </ac:spMkLst>
        </pc:spChg>
        <pc:picChg chg="add mod">
          <ac:chgData name="Tanikella, Nagendra (tani7947@vandals.uidaho.edu)" userId="612b3adb-9028-4027-8959-07bcf3cd94b9" providerId="ADAL" clId="{E70B4A9E-DC0D-435D-BC81-D09E8FBA6E26}" dt="2022-10-25T21:53:39.986" v="296" actId="1076"/>
          <ac:picMkLst>
            <pc:docMk/>
            <pc:sldMk cId="4061385843" sldId="269"/>
            <ac:picMk id="5" creationId="{FB1BA733-319C-852D-F2EA-D0E71FBC9E2A}"/>
          </ac:picMkLst>
        </pc:picChg>
      </pc:sldChg>
      <pc:sldChg chg="add">
        <pc:chgData name="Tanikella, Nagendra (tani7947@vandals.uidaho.edu)" userId="612b3adb-9028-4027-8959-07bcf3cd94b9" providerId="ADAL" clId="{E70B4A9E-DC0D-435D-BC81-D09E8FBA6E26}" dt="2022-10-25T21:54:15.048" v="298"/>
        <pc:sldMkLst>
          <pc:docMk/>
          <pc:sldMk cId="805684476" sldId="27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B83DD-21C6-42A2-9733-5F31EEC5FD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8FE6BD-2D22-3386-82D5-9064C3F25D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8B42F-F630-81B9-F050-50A195AF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00ABA-CA24-4A2B-BB5D-A763184BD677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2C0AA-BC14-AD43-DD77-AB639D4B5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7D2F0-C5A4-FC53-23BE-D4C14D4B7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0E26D-258C-4DB0-B979-19014740A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93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CD35D-057C-8F4D-5EFC-1AB5FCB34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F7211A-9662-8F83-E97D-EA7DC1B14A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1E0EA-CC80-59BE-2962-4E73980CA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00ABA-CA24-4A2B-BB5D-A763184BD677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AA3D0-9DAA-59D8-0DA7-E07237B40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43BD6-CD28-7D0E-3C66-64A75CC17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0E26D-258C-4DB0-B979-19014740A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43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685E9D-4240-F6E7-717E-72947BAB22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973A6F-CE04-5DBE-4B3D-DF92C514B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F18FA-8223-0598-7B76-68A00C5DF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00ABA-CA24-4A2B-BB5D-A763184BD677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2F401-8CE4-788D-2C55-16C2EC7DD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8E4C9-0E82-71F4-F2CC-E273537FE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0E26D-258C-4DB0-B979-19014740A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66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60546-D7C2-FA9B-B9F7-4F810126B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421B4-C368-4DE0-625D-9CA96DF42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5730F-381E-E6EF-C888-58963AC3B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00ABA-CA24-4A2B-BB5D-A763184BD677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0A650-DFB4-2D8A-C2F5-C82FD308A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3E611-2B69-463B-B20D-66FD74826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0E26D-258C-4DB0-B979-19014740A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88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19C8-401D-57BC-1883-EABFD76B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86117-580A-41A4-5699-12A7D37F2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22F5B-72A1-0654-FA60-61DA05A9F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00ABA-CA24-4A2B-BB5D-A763184BD677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F2ADA-5A87-1B14-F581-291F8835B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EF03D-062E-4F04-B582-F6CE7F4BB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0E26D-258C-4DB0-B979-19014740A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626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8D273-7F18-22B6-BE7F-D4185C300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12CBD-B937-6CA5-8946-9E04F52C63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73C92E-77CD-8C2E-4550-58D4FB144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8E8D24-8AD8-200E-2F5D-047DE9589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00ABA-CA24-4A2B-BB5D-A763184BD677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40786A-5814-455A-ECD0-CCA0159C2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10495C-AE42-8842-4726-55C21C87C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0E26D-258C-4DB0-B979-19014740A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10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13B3B-1883-FECB-B327-742B8FFD8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D5AEBD-0291-8B3B-1230-B640D11DA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47FB58-353E-F21C-D9B4-358A4295E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73A09C-F52F-C6AB-CE81-4FBA174C5D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DDF970-5A32-D83B-BEDD-B425DCB1A0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676AFC-58F7-244D-DF67-E50209448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00ABA-CA24-4A2B-BB5D-A763184BD677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7AF820-B650-C6D1-4240-D51BFEA7A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83174B-3809-DC3A-0D10-295D5EE0D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0E26D-258C-4DB0-B979-19014740A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44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F946A-3DF9-2461-D189-04D798311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AD2FD7-8F00-41D8-443B-E7A724B30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00ABA-CA24-4A2B-BB5D-A763184BD677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73E62C-87E3-F334-979C-AFB46117B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7472A4-E178-82F0-7193-7F7DC7447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0E26D-258C-4DB0-B979-19014740A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24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E8FFA9-4827-E9BA-3DCA-0075706BF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00ABA-CA24-4A2B-BB5D-A763184BD677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055A61-6F48-7688-BAE6-3480A9013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C3FA9-5701-3A9C-E6EB-E2F044797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0E26D-258C-4DB0-B979-19014740A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48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56665-7B47-6152-27B6-B74F7C37B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66071-7EBA-6145-C364-A3B862CD9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73CDB7-CBC9-D545-0549-8A3287E7D3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C70E7C-242E-9ED9-C2DD-0048C66A3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00ABA-CA24-4A2B-BB5D-A763184BD677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3D740-8B48-9799-CCC6-550DB09C1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BCFF5-C498-B20E-BDB0-8DB7851AC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0E26D-258C-4DB0-B979-19014740A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19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225F8-3EC9-8989-F984-EFECF87CC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5FC9ED-94C8-B0DA-7633-BBA1E820D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DFEE2-D0DA-5037-4637-733A4C53C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77D744-F53C-424D-3258-2EC4E18AC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00ABA-CA24-4A2B-BB5D-A763184BD677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0B5CE-F6E1-D902-F455-38BA6702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AD71B6-3DBA-3D6A-02BA-32C94A8B9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0E26D-258C-4DB0-B979-19014740A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52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FC2FD3-8DFA-5200-485E-225992147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5C49A-8320-31E4-1255-67A0705E6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76628-F8D1-2F1D-EFEE-868A2825C0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00ABA-CA24-4A2B-BB5D-A763184BD677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8F596-7B00-CB4B-1EC2-94255F172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A3086-2F1B-5B49-140B-4EFB411B6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0E26D-258C-4DB0-B979-19014740A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3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AE025-F6FF-1E66-68FD-6D01A5FE7A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 to 3D Printing</a:t>
            </a:r>
          </a:p>
        </p:txBody>
      </p:sp>
    </p:spTree>
    <p:extLst>
      <p:ext uri="{BB962C8B-B14F-4D97-AF65-F5344CB8AC3E}">
        <p14:creationId xmlns:p14="http://schemas.microsoft.com/office/powerpoint/2010/main" val="4091317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F8F05-9686-561B-0202-E33C15033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Layer Adhesion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455F8-225E-4212-9701-C51F25692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Calibri"/>
                <a:cs typeface="Calibri"/>
              </a:rPr>
              <a:t>Affected by:</a:t>
            </a:r>
          </a:p>
          <a:p>
            <a:pPr lvl="1"/>
            <a:r>
              <a:rPr lang="en-US">
                <a:ea typeface="Calibri"/>
                <a:cs typeface="Calibri"/>
              </a:rPr>
              <a:t>Hot end clogs</a:t>
            </a:r>
          </a:p>
          <a:p>
            <a:pPr lvl="1"/>
            <a:r>
              <a:rPr lang="en-US">
                <a:ea typeface="Calibri"/>
                <a:cs typeface="Calibri"/>
              </a:rPr>
              <a:t>Print speed</a:t>
            </a:r>
          </a:p>
          <a:p>
            <a:pPr lvl="1"/>
            <a:r>
              <a:rPr lang="en-US">
                <a:ea typeface="Calibri"/>
                <a:cs typeface="Calibri"/>
              </a:rPr>
              <a:t>Hot end temp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>
                <a:ea typeface="Calibri"/>
                <a:cs typeface="Calibri"/>
              </a:rPr>
              <a:t>Filament feed rate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>
                <a:ea typeface="Calibri"/>
                <a:cs typeface="Calibri"/>
              </a:rPr>
              <a:t>Part cooling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>
                <a:ea typeface="Calibri"/>
                <a:cs typeface="Calibri"/>
              </a:rPr>
              <a:t>Layer height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>
                <a:ea typeface="Calibri"/>
                <a:cs typeface="Calibri"/>
              </a:rPr>
              <a:t>Moisture in filament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>
                <a:ea typeface="Calibri"/>
                <a:cs typeface="Calibri"/>
              </a:rPr>
              <a:t>Nozzle width</a:t>
            </a:r>
            <a:endParaRPr lang="en-US" dirty="0">
              <a:ea typeface="Calibri"/>
              <a:cs typeface="Calibri"/>
            </a:endParaRPr>
          </a:p>
          <a:p>
            <a:pPr lvl="1"/>
            <a:endParaRPr lang="en-US" dirty="0">
              <a:ea typeface="Calibri"/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E64F669-4856-636B-B38A-7F8FA10FE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400" y="378883"/>
            <a:ext cx="2743200" cy="2057400"/>
          </a:xfrm>
          <a:prstGeom prst="rect">
            <a:avLst/>
          </a:prstGeom>
        </p:spPr>
      </p:pic>
      <p:pic>
        <p:nvPicPr>
          <p:cNvPr id="6" name="Picture 6" descr="A picture containing plastic&#10;&#10;Description automatically generated">
            <a:extLst>
              <a:ext uri="{FF2B5EF4-FFF2-40B4-BE49-F238E27FC236}">
                <a16:creationId xmlns:a16="http://schemas.microsoft.com/office/drawing/2014/main" id="{FB4A3949-C169-39A9-AFC6-A5116888E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983" y="2686050"/>
            <a:ext cx="5283200" cy="395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48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AA719-AF49-8AA1-18BE-F31F2A154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Print Directionality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DAD4D8-741D-270F-FF7E-9E588E19D1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" t="5324" r="43881" b="7861"/>
          <a:stretch/>
        </p:blipFill>
        <p:spPr>
          <a:xfrm>
            <a:off x="4931390" y="1264257"/>
            <a:ext cx="6760191" cy="537056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F61B903-8D2A-FADD-C6D7-5021E7E98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Calibri"/>
                <a:cs typeface="Calibri"/>
              </a:rPr>
              <a:t>X/Y plane</a:t>
            </a:r>
          </a:p>
          <a:p>
            <a:pPr lvl="1"/>
            <a:r>
              <a:rPr lang="en-US" dirty="0">
                <a:ea typeface="Calibri"/>
                <a:cs typeface="Calibri"/>
              </a:rPr>
              <a:t>High resolution</a:t>
            </a:r>
          </a:p>
          <a:p>
            <a:pPr lvl="1"/>
            <a:r>
              <a:rPr lang="en-US" dirty="0">
                <a:ea typeface="Calibri"/>
                <a:cs typeface="Calibri"/>
              </a:rPr>
              <a:t>High strength</a:t>
            </a:r>
          </a:p>
          <a:p>
            <a:pPr lvl="1"/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Z/X and Z/Y planes</a:t>
            </a:r>
          </a:p>
          <a:p>
            <a:pPr lvl="1"/>
            <a:r>
              <a:rPr lang="en-US" dirty="0">
                <a:ea typeface="Calibri"/>
                <a:cs typeface="Calibri"/>
              </a:rPr>
              <a:t>Weaker along layer lines</a:t>
            </a:r>
          </a:p>
          <a:p>
            <a:pPr marL="457200" lvl="1" indent="0">
              <a:buNone/>
            </a:pP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8417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5CB7D38-640A-8EF8-146F-6CE6B318E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Support material and Feature Size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F3E2E3F-D91F-682D-793D-D573ED45B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50638" cy="192296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>
                <a:ea typeface="Calibri"/>
                <a:cs typeface="Calibri"/>
              </a:rPr>
              <a:t>Nozzle is 0.4 mm</a:t>
            </a:r>
          </a:p>
          <a:p>
            <a:r>
              <a:rPr lang="en-US" dirty="0">
                <a:ea typeface="Calibri"/>
                <a:cs typeface="Calibri"/>
              </a:rPr>
              <a:t>Can’t reliably make smaller features</a:t>
            </a:r>
          </a:p>
          <a:p>
            <a:pPr lvl="1"/>
            <a:r>
              <a:rPr lang="en-US" dirty="0">
                <a:ea typeface="Calibri"/>
                <a:cs typeface="Calibri"/>
              </a:rPr>
              <a:t>Can make smaller features such as holes with trial and error</a:t>
            </a:r>
          </a:p>
          <a:p>
            <a:r>
              <a:rPr lang="en-US" dirty="0">
                <a:ea typeface="Calibri"/>
                <a:cs typeface="Calibri"/>
              </a:rPr>
              <a:t>Preferable at least 2 x nozzle width (~ &gt; 1 mm)</a:t>
            </a:r>
          </a:p>
          <a:p>
            <a:endParaRPr lang="en-US" dirty="0">
              <a:ea typeface="Calibri"/>
              <a:cs typeface="Calibri"/>
            </a:endParaRPr>
          </a:p>
        </p:txBody>
      </p:sp>
      <p:pic>
        <p:nvPicPr>
          <p:cNvPr id="3" name="Picture 2" descr="A picture containing text, person, indoor, hand&#10;&#10;Description automatically generated">
            <a:extLst>
              <a:ext uri="{FF2B5EF4-FFF2-40B4-BE49-F238E27FC236}">
                <a16:creationId xmlns:a16="http://schemas.microsoft.com/office/drawing/2014/main" id="{079EF9D0-CD61-280B-CD01-6EAEDC5789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3" r="23711"/>
          <a:stretch/>
        </p:blipFill>
        <p:spPr>
          <a:xfrm>
            <a:off x="8402425" y="491961"/>
            <a:ext cx="3610466" cy="5143500"/>
          </a:xfrm>
          <a:prstGeom prst="rect">
            <a:avLst/>
          </a:prstGeom>
        </p:spPr>
      </p:pic>
      <p:pic>
        <p:nvPicPr>
          <p:cNvPr id="7" name="Picture 6" descr="A picture containing indoor, wooden, wood&#10;&#10;Description automatically generated">
            <a:extLst>
              <a:ext uri="{FF2B5EF4-FFF2-40B4-BE49-F238E27FC236}">
                <a16:creationId xmlns:a16="http://schemas.microsoft.com/office/drawing/2014/main" id="{F33635D9-2A68-1280-F35A-60177E6213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6" t="11482" r="30584" b="11726"/>
          <a:stretch/>
        </p:blipFill>
        <p:spPr>
          <a:xfrm rot="16200000">
            <a:off x="2342096" y="2358599"/>
            <a:ext cx="2753560" cy="553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5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F122D-A091-5E14-EA19-7307A755D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How do you print a part?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C8760-F78E-E869-8B47-6E9C00EBF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dirty="0">
                <a:cs typeface="Calibri"/>
              </a:rPr>
              <a:t>Make a part in </a:t>
            </a:r>
            <a:r>
              <a:rPr lang="en-US" dirty="0" err="1">
                <a:cs typeface="Calibri"/>
              </a:rPr>
              <a:t>Solidworks</a:t>
            </a:r>
            <a:endParaRPr lang="en-US" dirty="0">
              <a:cs typeface="Calibri"/>
            </a:endParaRPr>
          </a:p>
          <a:p>
            <a:pPr marL="514350" indent="-514350">
              <a:buAutoNum type="arabicPeriod"/>
            </a:pPr>
            <a:r>
              <a:rPr lang="en-US" dirty="0">
                <a:cs typeface="Calibri"/>
              </a:rPr>
              <a:t>Export part as an STL (using "save-as")  </a:t>
            </a:r>
          </a:p>
          <a:p>
            <a:pPr marL="514350" indent="-514350">
              <a:buAutoNum type="arabicPeriod"/>
            </a:pPr>
            <a:r>
              <a:rPr lang="en-US" dirty="0">
                <a:cs typeface="Calibri"/>
              </a:rPr>
              <a:t>Import (or drag and drop) STL into slicer</a:t>
            </a:r>
          </a:p>
          <a:p>
            <a:pPr marL="514350" indent="-514350">
              <a:buAutoNum type="arabicPeriod"/>
            </a:pPr>
            <a:r>
              <a:rPr lang="en-US" dirty="0">
                <a:cs typeface="Calibri"/>
              </a:rPr>
              <a:t>Select printer and print material</a:t>
            </a:r>
          </a:p>
          <a:p>
            <a:pPr marL="514350" indent="-514350">
              <a:buAutoNum type="arabicPeriod"/>
            </a:pPr>
            <a:r>
              <a:rPr lang="en-US" dirty="0">
                <a:cs typeface="Calibri"/>
              </a:rPr>
              <a:t>Adjust print settings or use default ("Normal" from Easy Mode)</a:t>
            </a:r>
          </a:p>
          <a:p>
            <a:pPr marL="514350" indent="-514350">
              <a:buAutoNum type="arabicPeriod"/>
            </a:pPr>
            <a:r>
              <a:rPr lang="en-US" dirty="0">
                <a:cs typeface="Calibri"/>
              </a:rPr>
              <a:t>Build layers ("Layer Viewer" in 3DWOX Desktop)</a:t>
            </a:r>
          </a:p>
          <a:p>
            <a:pPr marL="514350" indent="-514350">
              <a:buAutoNum type="arabicPeriod"/>
            </a:pPr>
            <a:r>
              <a:rPr lang="en-US" dirty="0">
                <a:cs typeface="Calibri"/>
              </a:rPr>
              <a:t>File--&gt;Save G-Code to flash drive</a:t>
            </a:r>
          </a:p>
          <a:p>
            <a:pPr marL="514350" indent="-514350">
              <a:buAutoNum type="arabicPeriod"/>
            </a:pPr>
            <a:r>
              <a:rPr lang="en-US" dirty="0">
                <a:cs typeface="Calibri"/>
              </a:rPr>
              <a:t>Put flash drive into printer </a:t>
            </a:r>
            <a:r>
              <a:rPr lang="en-US" dirty="0" err="1">
                <a:cs typeface="Calibri"/>
              </a:rPr>
              <a:t>usb</a:t>
            </a:r>
            <a:r>
              <a:rPr lang="en-US" dirty="0">
                <a:cs typeface="Calibri"/>
              </a:rPr>
              <a:t> port</a:t>
            </a:r>
          </a:p>
          <a:p>
            <a:pPr marL="514350" indent="-514350">
              <a:buAutoNum type="arabicPeriod"/>
            </a:pPr>
            <a:r>
              <a:rPr lang="en-US" dirty="0">
                <a:cs typeface="Calibri"/>
              </a:rPr>
              <a:t>Select "Print", Select your file, and follow on-screen instructions </a:t>
            </a:r>
          </a:p>
        </p:txBody>
      </p:sp>
      <p:pic>
        <p:nvPicPr>
          <p:cNvPr id="4" name="Picture 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C48A5E78-922A-F5AA-BCCD-175AF5983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609" y="299548"/>
            <a:ext cx="100965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84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2A0C3-FB33-38C9-D0F0-946348EC0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diagram (Fused Filament Fabrication)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DEE08371-A7E8-B2F0-C7B8-37E476E272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3106" r="38007" b="5147"/>
          <a:stretch/>
        </p:blipFill>
        <p:spPr>
          <a:xfrm>
            <a:off x="7470743" y="1690688"/>
            <a:ext cx="3747154" cy="3992252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2314AD1-6800-85E0-31B2-BE6A8EC88A1E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Movement in 3-axis</a:t>
            </a:r>
          </a:p>
          <a:p>
            <a:r>
              <a:rPr lang="en-US" dirty="0"/>
              <a:t>Raw material (filament)</a:t>
            </a:r>
          </a:p>
          <a:p>
            <a:pPr marL="457200" lvl="1" indent="0">
              <a:buNone/>
            </a:pPr>
            <a:r>
              <a:rPr lang="en-US" dirty="0"/>
              <a:t>Raw material control (</a:t>
            </a:r>
            <a:r>
              <a:rPr lang="en-US"/>
              <a:t>extruder)</a:t>
            </a:r>
            <a:endParaRPr lang="en-US" dirty="0"/>
          </a:p>
          <a:p>
            <a:r>
              <a:rPr lang="en-US" dirty="0"/>
              <a:t>Surface for manufacturing (bed)</a:t>
            </a:r>
          </a:p>
          <a:p>
            <a:r>
              <a:rPr lang="en-US" dirty="0"/>
              <a:t>Control system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667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1BA4F-F4B1-7348-B08C-94CBFD8C3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printing process</a:t>
            </a:r>
          </a:p>
        </p:txBody>
      </p:sp>
      <p:pic>
        <p:nvPicPr>
          <p:cNvPr id="5" name="Content Placeholder 4" descr="Shape">
            <a:extLst>
              <a:ext uri="{FF2B5EF4-FFF2-40B4-BE49-F238E27FC236}">
                <a16:creationId xmlns:a16="http://schemas.microsoft.com/office/drawing/2014/main" id="{B9A483A3-3086-8D76-E2B3-E43D54F41F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3"/>
          <a:stretch/>
        </p:blipFill>
        <p:spPr>
          <a:xfrm>
            <a:off x="838200" y="1968759"/>
            <a:ext cx="10518224" cy="3145282"/>
          </a:xfrm>
        </p:spPr>
      </p:pic>
    </p:spTree>
    <p:extLst>
      <p:ext uri="{BB962C8B-B14F-4D97-AF65-F5344CB8AC3E}">
        <p14:creationId xmlns:p14="http://schemas.microsoft.com/office/powerpoint/2010/main" val="253146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15867-252A-A71A-6D07-0995D5B34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CAD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0D1D4-3801-97B1-9EC5-6F0491610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3D models</a:t>
            </a:r>
          </a:p>
          <a:p>
            <a:pPr lvl="1"/>
            <a:r>
              <a:rPr lang="en-US" dirty="0" err="1"/>
              <a:t>Solidworks</a:t>
            </a:r>
            <a:endParaRPr lang="en-US" dirty="0"/>
          </a:p>
          <a:p>
            <a:pPr lvl="1"/>
            <a:r>
              <a:rPr lang="en-US" dirty="0" err="1"/>
              <a:t>FreeCAD</a:t>
            </a:r>
            <a:endParaRPr lang="en-US" dirty="0"/>
          </a:p>
          <a:p>
            <a:pPr lvl="1"/>
            <a:r>
              <a:rPr lang="en-US" dirty="0"/>
              <a:t>Sketchup</a:t>
            </a:r>
          </a:p>
          <a:p>
            <a:pPr lvl="1"/>
            <a:r>
              <a:rPr lang="en-US" dirty="0" err="1"/>
              <a:t>OpenSCAD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EAABBA-C62F-A3F4-80B3-5D66F004BC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8" r="10060" b="6156"/>
          <a:stretch/>
        </p:blipFill>
        <p:spPr>
          <a:xfrm>
            <a:off x="4407032" y="1527142"/>
            <a:ext cx="7013541" cy="445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90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FDCDB-C9F4-4921-5243-9ED071BED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existing models</a:t>
            </a:r>
          </a:p>
          <a:p>
            <a:pPr lvl="1"/>
            <a:r>
              <a:rPr lang="en-US" dirty="0" err="1"/>
              <a:t>Thingiverse</a:t>
            </a:r>
            <a:endParaRPr lang="en-US" dirty="0"/>
          </a:p>
          <a:p>
            <a:pPr lvl="1"/>
            <a:r>
              <a:rPr lang="en-US" dirty="0" err="1"/>
              <a:t>Grabcad</a:t>
            </a:r>
            <a:endParaRPr lang="en-US" dirty="0"/>
          </a:p>
          <a:p>
            <a:pPr lvl="1"/>
            <a:r>
              <a:rPr lang="en-US" dirty="0"/>
              <a:t>Other sources</a:t>
            </a:r>
          </a:p>
          <a:p>
            <a:r>
              <a:rPr lang="en-US" dirty="0"/>
              <a:t>Check license</a:t>
            </a:r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604C632-73D5-61A8-7717-DFAC14CEA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3D CAD model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2FE1E3-3BF0-AA71-4670-048171D12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34" t="13196" r="28789" b="14708"/>
          <a:stretch/>
        </p:blipFill>
        <p:spPr>
          <a:xfrm>
            <a:off x="4326902" y="1690688"/>
            <a:ext cx="521302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74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6E1FB-0054-85F7-E852-E2FA1F334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Slicing software</a:t>
            </a:r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FB1BA733-319C-852D-F2EA-D0E71FBC9E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18058"/>
            <a:ext cx="7792041" cy="470875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5E3D09-F549-D938-B796-2AA3C9CEC952}"/>
              </a:ext>
            </a:extLst>
          </p:cNvPr>
          <p:cNvSpPr txBox="1"/>
          <p:nvPr/>
        </p:nvSpPr>
        <p:spPr>
          <a:xfrm>
            <a:off x="3576107" y="6026817"/>
            <a:ext cx="6096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https://3dprinter.sindoh.com/en/support/downloads</a:t>
            </a:r>
          </a:p>
        </p:txBody>
      </p:sp>
    </p:spTree>
    <p:extLst>
      <p:ext uri="{BB962C8B-B14F-4D97-AF65-F5344CB8AC3E}">
        <p14:creationId xmlns:p14="http://schemas.microsoft.com/office/powerpoint/2010/main" val="4061385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31E5-58DE-D195-4E7F-BB61DDFCB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considerations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A9AFAA4-B5B5-6FB6-A450-CBA504A11099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Calibri"/>
                <a:cs typeface="Calibri"/>
              </a:rPr>
              <a:t>Print volume (aka "build volume")</a:t>
            </a:r>
          </a:p>
          <a:p>
            <a:r>
              <a:rPr lang="en-US" dirty="0">
                <a:ea typeface="Calibri"/>
                <a:cs typeface="Calibri"/>
              </a:rPr>
              <a:t>Bed adhesion</a:t>
            </a:r>
          </a:p>
          <a:p>
            <a:r>
              <a:rPr lang="en-US" dirty="0">
                <a:ea typeface="Calibri"/>
                <a:cs typeface="Calibri"/>
              </a:rPr>
              <a:t>Layer adhesion </a:t>
            </a:r>
            <a:endParaRPr lang="en-US" dirty="0"/>
          </a:p>
          <a:p>
            <a:r>
              <a:rPr lang="en-US" dirty="0">
                <a:ea typeface="Calibri"/>
                <a:cs typeface="Calibri"/>
              </a:rPr>
              <a:t>Support material</a:t>
            </a:r>
          </a:p>
          <a:p>
            <a:r>
              <a:rPr lang="en-US" dirty="0">
                <a:ea typeface="Calibri"/>
                <a:cs typeface="Calibri"/>
              </a:rPr>
              <a:t>Print directionality</a:t>
            </a:r>
          </a:p>
          <a:p>
            <a:r>
              <a:rPr lang="en-US" dirty="0">
                <a:ea typeface="Calibri"/>
                <a:cs typeface="Calibri"/>
              </a:rPr>
              <a:t>Feature size</a:t>
            </a:r>
          </a:p>
        </p:txBody>
      </p:sp>
      <p:pic>
        <p:nvPicPr>
          <p:cNvPr id="5" name="Picture 5" descr="A picture containing text, monitor, indoor, microwave&#10;&#10;Description automatically generated">
            <a:extLst>
              <a:ext uri="{FF2B5EF4-FFF2-40B4-BE49-F238E27FC236}">
                <a16:creationId xmlns:a16="http://schemas.microsoft.com/office/drawing/2014/main" id="{88ABDA30-E524-5DF3-D204-B7D1F4C4C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997" y="4127077"/>
            <a:ext cx="1676400" cy="1686560"/>
          </a:xfrm>
          <a:prstGeom prst="rect">
            <a:avLst/>
          </a:prstGeom>
        </p:spPr>
      </p:pic>
      <p:pic>
        <p:nvPicPr>
          <p:cNvPr id="6" name="Picture 6" descr="A picture containing printer, kitchen appliance&#10;&#10;Description automatically generated">
            <a:extLst>
              <a:ext uri="{FF2B5EF4-FFF2-40B4-BE49-F238E27FC236}">
                <a16:creationId xmlns:a16="http://schemas.microsoft.com/office/drawing/2014/main" id="{318CFDF7-B03D-60B3-A7E2-DA2E72E8A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917" y="3283797"/>
            <a:ext cx="2611120" cy="2611120"/>
          </a:xfrm>
          <a:prstGeom prst="rect">
            <a:avLst/>
          </a:prstGeom>
        </p:spPr>
      </p:pic>
      <p:pic>
        <p:nvPicPr>
          <p:cNvPr id="7" name="Picture 8" descr="A picture containing indoor, appliance, white, kitchen appliance&#10;&#10;Description automatically generated">
            <a:extLst>
              <a:ext uri="{FF2B5EF4-FFF2-40B4-BE49-F238E27FC236}">
                <a16:creationId xmlns:a16="http://schemas.microsoft.com/office/drawing/2014/main" id="{028F5A28-1DE3-65FF-4D5A-E6B02CC97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837" y="3982947"/>
            <a:ext cx="2743200" cy="19138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CDB2A3-12D5-D1B8-A532-C9F94C4AB0FB}"/>
              </a:ext>
            </a:extLst>
          </p:cNvPr>
          <p:cNvSpPr txBox="1"/>
          <p:nvPr/>
        </p:nvSpPr>
        <p:spPr>
          <a:xfrm>
            <a:off x="9395037" y="5910156"/>
            <a:ext cx="2407920" cy="6666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ea typeface="+mn-lt"/>
                <a:cs typeface="+mn-lt"/>
              </a:rPr>
              <a:t>MarkForged</a:t>
            </a:r>
            <a:r>
              <a:rPr lang="en-US" dirty="0">
                <a:ea typeface="+mn-lt"/>
                <a:cs typeface="+mn-lt"/>
              </a:rPr>
              <a:t> Onyx Pro</a:t>
            </a:r>
            <a:endParaRPr lang="en-US" dirty="0"/>
          </a:p>
          <a:p>
            <a:r>
              <a:rPr lang="en-US" dirty="0" err="1"/>
              <a:t>MarkForged</a:t>
            </a:r>
            <a:r>
              <a:rPr lang="en-US" dirty="0"/>
              <a:t> </a:t>
            </a:r>
            <a:r>
              <a:rPr lang="en-US" dirty="0" err="1"/>
              <a:t>MarkTwo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A78C12-AC26-9F87-47D0-67B4E3D899D4}"/>
              </a:ext>
            </a:extLst>
          </p:cNvPr>
          <p:cNvSpPr txBox="1"/>
          <p:nvPr/>
        </p:nvSpPr>
        <p:spPr>
          <a:xfrm>
            <a:off x="6651837" y="5910156"/>
            <a:ext cx="18186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ea typeface="Calibri"/>
                <a:cs typeface="Calibri"/>
              </a:rPr>
              <a:t>Sindoh</a:t>
            </a:r>
            <a:r>
              <a:rPr lang="en-US" dirty="0">
                <a:ea typeface="Calibri"/>
                <a:cs typeface="Calibri"/>
              </a:rPr>
              <a:t> 2X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B89B51-794E-D21C-E200-AC7C1F42C76A}"/>
              </a:ext>
            </a:extLst>
          </p:cNvPr>
          <p:cNvSpPr txBox="1"/>
          <p:nvPr/>
        </p:nvSpPr>
        <p:spPr>
          <a:xfrm>
            <a:off x="4375997" y="5910155"/>
            <a:ext cx="17678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ea typeface="Calibri"/>
                <a:cs typeface="Calibri"/>
              </a:rPr>
              <a:t>Sindoh</a:t>
            </a:r>
            <a:r>
              <a:rPr lang="en-US" dirty="0">
                <a:ea typeface="Calibri"/>
                <a:cs typeface="Calibri"/>
              </a:rPr>
              <a:t> 3DWOX1</a:t>
            </a:r>
          </a:p>
        </p:txBody>
      </p:sp>
    </p:spTree>
    <p:extLst>
      <p:ext uri="{BB962C8B-B14F-4D97-AF65-F5344CB8AC3E}">
        <p14:creationId xmlns:p14="http://schemas.microsoft.com/office/powerpoint/2010/main" val="3357282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text, monitor, indoor, microwave&#10;&#10;Description automatically generated">
            <a:extLst>
              <a:ext uri="{FF2B5EF4-FFF2-40B4-BE49-F238E27FC236}">
                <a16:creationId xmlns:a16="http://schemas.microsoft.com/office/drawing/2014/main" id="{D085AF9F-DE25-9C4E-DA6B-0711690D6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800" y="1823720"/>
            <a:ext cx="1676400" cy="1686560"/>
          </a:xfrm>
          <a:prstGeom prst="rect">
            <a:avLst/>
          </a:prstGeom>
        </p:spPr>
      </p:pic>
      <p:pic>
        <p:nvPicPr>
          <p:cNvPr id="7" name="Picture 6" descr="A picture containing printer, kitchen appliance&#10;&#10;Description automatically generated">
            <a:extLst>
              <a:ext uri="{FF2B5EF4-FFF2-40B4-BE49-F238E27FC236}">
                <a16:creationId xmlns:a16="http://schemas.microsoft.com/office/drawing/2014/main" id="{D1B86B72-B404-B972-4E72-6EC526DBD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010920"/>
            <a:ext cx="2611120" cy="2611120"/>
          </a:xfrm>
          <a:prstGeom prst="rect">
            <a:avLst/>
          </a:prstGeom>
        </p:spPr>
      </p:pic>
      <p:pic>
        <p:nvPicPr>
          <p:cNvPr id="9" name="Picture 8" descr="A picture containing indoor, appliance, white, kitchen appliance&#10;&#10;Description automatically generated">
            <a:extLst>
              <a:ext uri="{FF2B5EF4-FFF2-40B4-BE49-F238E27FC236}">
                <a16:creationId xmlns:a16="http://schemas.microsoft.com/office/drawing/2014/main" id="{2263C343-6CE9-B653-4ED7-B1F6F7EE8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2720" y="1710070"/>
            <a:ext cx="2743200" cy="1913860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C0A39C84-A358-D72F-162C-413555FF5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Build Volume</a:t>
            </a:r>
            <a:endParaRPr lang="en-US" dirty="0"/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7A1AC80B-68F5-BDAB-71A9-F085328014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227192"/>
              </p:ext>
            </p:extLst>
          </p:nvPr>
        </p:nvGraphicFramePr>
        <p:xfrm>
          <a:off x="1005840" y="3668776"/>
          <a:ext cx="9743439" cy="257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1359">
                  <a:extLst>
                    <a:ext uri="{9D8B030D-6E8A-4147-A177-3AD203B41FA5}">
                      <a16:colId xmlns:a16="http://schemas.microsoft.com/office/drawing/2014/main" val="3187924329"/>
                    </a:ext>
                  </a:extLst>
                </a:gridCol>
                <a:gridCol w="2110740">
                  <a:extLst>
                    <a:ext uri="{9D8B030D-6E8A-4147-A177-3AD203B41FA5}">
                      <a16:colId xmlns:a16="http://schemas.microsoft.com/office/drawing/2014/main" val="4223081914"/>
                    </a:ext>
                  </a:extLst>
                </a:gridCol>
                <a:gridCol w="2567940">
                  <a:extLst>
                    <a:ext uri="{9D8B030D-6E8A-4147-A177-3AD203B41FA5}">
                      <a16:colId xmlns:a16="http://schemas.microsoft.com/office/drawing/2014/main" val="3529468279"/>
                    </a:ext>
                  </a:extLst>
                </a:gridCol>
                <a:gridCol w="3073400">
                  <a:extLst>
                    <a:ext uri="{9D8B030D-6E8A-4147-A177-3AD203B41FA5}">
                      <a16:colId xmlns:a16="http://schemas.microsoft.com/office/drawing/2014/main" val="41316937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3DWOX1 234F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OnyxPro</a:t>
                      </a:r>
                      <a:r>
                        <a:rPr lang="en-US" dirty="0"/>
                        <a:t> / </a:t>
                      </a:r>
                      <a:r>
                        <a:rPr lang="en-US" dirty="0" err="1"/>
                        <a:t>MarkTwo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827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Build 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210 x 200 x 195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228 x 200 x300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320 x 132 x 154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629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Layer Height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0.050 - 0.2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Calibri"/>
                        </a:rPr>
                        <a:t>0.050 - 0.2 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0.1 - 0.2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748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Materials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PLA/ABS </a:t>
                      </a:r>
                    </a:p>
                    <a:p>
                      <a:pPr lvl="0">
                        <a:buNone/>
                      </a:pPr>
                      <a:r>
                        <a:rPr lang="en-US" dirty="0"/>
                        <a:t>(other non-</a:t>
                      </a:r>
                      <a:r>
                        <a:rPr lang="en-US" dirty="0" err="1"/>
                        <a:t>sindoh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Calibri"/>
                        </a:rPr>
                        <a:t>PLA/ABS/TPU/PVA</a:t>
                      </a:r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Calibri"/>
                        </a:rPr>
                        <a:t>(other non-</a:t>
                      </a:r>
                      <a:r>
                        <a:rPr lang="en-US" sz="1800" b="0" i="0" u="none" strike="noStrike" noProof="0" dirty="0" err="1">
                          <a:latin typeface="Calibri"/>
                        </a:rPr>
                        <a:t>sindoh</a:t>
                      </a:r>
                      <a:r>
                        <a:rPr lang="en-US" sz="1800" b="0" i="0" u="none" strike="noStrike" noProof="0" dirty="0">
                          <a:latin typeface="Calibri"/>
                        </a:rPr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Onyx</a:t>
                      </a:r>
                      <a:r>
                        <a:rPr lang="en-US" dirty="0"/>
                        <a:t>/Nylon</a:t>
                      </a:r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latin typeface="Calibri"/>
                        </a:rPr>
                        <a:t>MarkTwo</a:t>
                      </a:r>
                      <a:r>
                        <a:rPr lang="en-US" sz="1800" b="0" i="0" u="none" strike="noStrike" noProof="0" dirty="0">
                          <a:latin typeface="Calibri"/>
                        </a:rPr>
                        <a:t> only:</a:t>
                      </a:r>
                      <a:r>
                        <a:rPr lang="en-US" dirty="0"/>
                        <a:t> Cont. fiber reinforcement (</a:t>
                      </a:r>
                      <a:r>
                        <a:rPr lang="en-US" b="1" dirty="0"/>
                        <a:t>Carbon Fiber</a:t>
                      </a:r>
                      <a:r>
                        <a:rPr lang="en-US" dirty="0"/>
                        <a:t>, Fiber Glass, HSHT Fiber Glass, Kevlar)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3513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720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A26B2-0668-C334-655A-F1929BD7E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Bed Adhesion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14F3D-77DF-04FD-6A8F-4C3B99A80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5532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Calibri"/>
                <a:cs typeface="Calibri"/>
              </a:rPr>
              <a:t>Prevent inadvertent separation</a:t>
            </a:r>
          </a:p>
          <a:p>
            <a:r>
              <a:rPr lang="en-US" dirty="0">
                <a:ea typeface="Calibri"/>
                <a:cs typeface="Calibri"/>
              </a:rPr>
              <a:t>Reduce warping</a:t>
            </a:r>
          </a:p>
          <a:p>
            <a:r>
              <a:rPr lang="en-US" dirty="0">
                <a:ea typeface="Calibri"/>
                <a:cs typeface="Calibri"/>
              </a:rPr>
              <a:t>3 types</a:t>
            </a:r>
          </a:p>
          <a:p>
            <a:pPr lvl="1"/>
            <a:r>
              <a:rPr lang="en-US" dirty="0">
                <a:ea typeface="Calibri"/>
                <a:cs typeface="Calibri"/>
              </a:rPr>
              <a:t>Raft – stabilize models with small footprint</a:t>
            </a:r>
          </a:p>
          <a:p>
            <a:pPr lvl="1"/>
            <a:r>
              <a:rPr lang="en-US" dirty="0">
                <a:ea typeface="Calibri"/>
                <a:cs typeface="Calibri"/>
              </a:rPr>
              <a:t>Brim – add stability that's easy to remove</a:t>
            </a:r>
          </a:p>
          <a:p>
            <a:pPr lvl="1"/>
            <a:r>
              <a:rPr lang="en-US" dirty="0">
                <a:ea typeface="Calibri"/>
                <a:cs typeface="Calibri"/>
              </a:rPr>
              <a:t>Skirt – prime nozzle for steady flow</a:t>
            </a:r>
          </a:p>
        </p:txBody>
      </p:sp>
      <p:pic>
        <p:nvPicPr>
          <p:cNvPr id="4" name="Picture 4" descr="A picture containing blue, indoor, floor, stationary&#10;&#10;Description automatically generated">
            <a:extLst>
              <a:ext uri="{FF2B5EF4-FFF2-40B4-BE49-F238E27FC236}">
                <a16:creationId xmlns:a16="http://schemas.microsoft.com/office/drawing/2014/main" id="{F0A736BA-58F6-F78E-9342-B1F7D05BF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1075" y="2426146"/>
            <a:ext cx="3525252" cy="3525252"/>
          </a:xfrm>
          <a:prstGeom prst="rect">
            <a:avLst/>
          </a:prstGeom>
        </p:spPr>
      </p:pic>
      <p:pic>
        <p:nvPicPr>
          <p:cNvPr id="6" name="Picture 6" descr="Chart&#10;&#10;Description automatically generated">
            <a:extLst>
              <a:ext uri="{FF2B5EF4-FFF2-40B4-BE49-F238E27FC236}">
                <a16:creationId xmlns:a16="http://schemas.microsoft.com/office/drawing/2014/main" id="{7505CCE8-4D43-DC3B-A07A-C483CE93A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596" y="321004"/>
            <a:ext cx="7876673" cy="133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12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388</Words>
  <Application>Microsoft Office PowerPoint</Application>
  <PresentationFormat>Widescreen</PresentationFormat>
  <Paragraphs>91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Introduction to 3D Printing</vt:lpstr>
      <vt:lpstr>Basic diagram (Fused Filament Fabrication)</vt:lpstr>
      <vt:lpstr>3D printing process</vt:lpstr>
      <vt:lpstr>3D CAD model</vt:lpstr>
      <vt:lpstr>3D CAD model</vt:lpstr>
      <vt:lpstr>Slicing software</vt:lpstr>
      <vt:lpstr>Design considerations</vt:lpstr>
      <vt:lpstr>Build Volume</vt:lpstr>
      <vt:lpstr>Bed Adhesion</vt:lpstr>
      <vt:lpstr>Layer Adhesion</vt:lpstr>
      <vt:lpstr>Effects of Print Directionality</vt:lpstr>
      <vt:lpstr>Support material and Feature Size</vt:lpstr>
      <vt:lpstr>How do you print a part?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3D Printing</dc:title>
  <dc:creator>Tanikella, Nagendra (tani7947@vandals.uidaho.edu)</dc:creator>
  <cp:lastModifiedBy>Tanikella, Nagendra (tani7947@vandals.uidaho.edu)</cp:lastModifiedBy>
  <cp:revision>1</cp:revision>
  <dcterms:created xsi:type="dcterms:W3CDTF">2022-10-25T19:48:28Z</dcterms:created>
  <dcterms:modified xsi:type="dcterms:W3CDTF">2022-10-25T22:43:04Z</dcterms:modified>
</cp:coreProperties>
</file>