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4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14" r:id="rId4"/>
    <p:sldMasterId id="2147484317" r:id="rId5"/>
    <p:sldMasterId id="2147484326" r:id="rId6"/>
    <p:sldMasterId id="2147484315" r:id="rId7"/>
    <p:sldMasterId id="2147484316" r:id="rId8"/>
  </p:sldMasterIdLst>
  <p:notesMasterIdLst>
    <p:notesMasterId r:id="rId18"/>
  </p:notesMasterIdLst>
  <p:handoutMasterIdLst>
    <p:handoutMasterId r:id="rId19"/>
  </p:handoutMasterIdLst>
  <p:sldIdLst>
    <p:sldId id="261" r:id="rId9"/>
    <p:sldId id="262" r:id="rId10"/>
    <p:sldId id="269" r:id="rId11"/>
    <p:sldId id="263" r:id="rId12"/>
    <p:sldId id="264" r:id="rId13"/>
    <p:sldId id="265" r:id="rId14"/>
    <p:sldId id="266" r:id="rId15"/>
    <p:sldId id="268" r:id="rId16"/>
    <p:sldId id="267" r:id="rId17"/>
  </p:sldIdLst>
  <p:sldSz cx="24385588" cy="13717588"/>
  <p:notesSz cx="6858000" cy="9144000"/>
  <p:defaultTextStyle>
    <a:defPPr>
      <a:defRPr lang="ru-RU"/>
    </a:defPPr>
    <a:lvl1pPr marL="0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1pPr>
    <a:lvl2pPr marL="1219047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2pPr>
    <a:lvl3pPr marL="2438092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3pPr>
    <a:lvl4pPr marL="3657139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4pPr>
    <a:lvl5pPr marL="4876186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5pPr>
    <a:lvl6pPr marL="6095230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6pPr>
    <a:lvl7pPr marL="7314277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7pPr>
    <a:lvl8pPr marL="8533324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8pPr>
    <a:lvl9pPr marL="9752371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AIN" id="{C934344E-928D-9747-A758-2D473ED4398A}">
          <p14:sldIdLst>
            <p14:sldId id="261"/>
            <p14:sldId id="262"/>
            <p14:sldId id="269"/>
            <p14:sldId id="263"/>
            <p14:sldId id="264"/>
            <p14:sldId id="265"/>
            <p14:sldId id="266"/>
            <p14:sldId id="268"/>
            <p14:sldId id="267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4754E"/>
    <a:srgbClr val="847500"/>
    <a:srgbClr val="FBC71A"/>
    <a:srgbClr val="E1E1E1"/>
    <a:srgbClr val="FFFFFF"/>
    <a:srgbClr val="649FFF"/>
    <a:srgbClr val="F2F2F2"/>
    <a:srgbClr val="FAFAFA"/>
    <a:srgbClr val="242529"/>
    <a:srgbClr val="D1D9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1043E1-784B-DB56-BD1D-A682ED45E9A2}" v="1842" dt="2021-09-08T05:42:18.777"/>
  </p1510:revLst>
</p1510:revInfo>
</file>

<file path=ppt/tableStyles.xml><?xml version="1.0" encoding="utf-8"?>
<a:tblStyleLst xmlns:a="http://schemas.openxmlformats.org/drawingml/2006/main" def="{5C22544A-7EE6-4342-B048-85BDC9FD1C3A}"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86452" autoAdjust="0"/>
  </p:normalViewPr>
  <p:slideViewPr>
    <p:cSldViewPr>
      <p:cViewPr varScale="1">
        <p:scale>
          <a:sx n="46" d="100"/>
          <a:sy n="46" d="100"/>
        </p:scale>
        <p:origin x="498" y="3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93008"/>
    </p:cViewPr>
  </p:sorterViewPr>
  <p:notesViewPr>
    <p:cSldViewPr>
      <p:cViewPr varScale="1">
        <p:scale>
          <a:sx n="154" d="100"/>
          <a:sy n="154" d="100"/>
        </p:scale>
        <p:origin x="4744" y="21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llenbach, Porter (dall4709@vandals.uidaho.edu)" userId="S::dall4709@vandals.uidaho.edu::19c0982e-d564-4f7e-9c17-c30e36310ddb" providerId="AD" clId="Web-{001043E1-784B-DB56-BD1D-A682ED45E9A2}"/>
    <pc:docChg chg="addSld delSld modSld sldOrd modSection">
      <pc:chgData name="Dallenbach, Porter (dall4709@vandals.uidaho.edu)" userId="S::dall4709@vandals.uidaho.edu::19c0982e-d564-4f7e-9c17-c30e36310ddb" providerId="AD" clId="Web-{001043E1-784B-DB56-BD1D-A682ED45E9A2}" dt="2021-09-08T05:42:18.777" v="1091" actId="20577"/>
      <pc:docMkLst>
        <pc:docMk/>
      </pc:docMkLst>
      <pc:sldChg chg="modSp">
        <pc:chgData name="Dallenbach, Porter (dall4709@vandals.uidaho.edu)" userId="S::dall4709@vandals.uidaho.edu::19c0982e-d564-4f7e-9c17-c30e36310ddb" providerId="AD" clId="Web-{001043E1-784B-DB56-BD1D-A682ED45E9A2}" dt="2021-09-08T05:41:11.745" v="1059" actId="20577"/>
        <pc:sldMkLst>
          <pc:docMk/>
          <pc:sldMk cId="1031416194" sldId="261"/>
        </pc:sldMkLst>
        <pc:spChg chg="mod">
          <ac:chgData name="Dallenbach, Porter (dall4709@vandals.uidaho.edu)" userId="S::dall4709@vandals.uidaho.edu::19c0982e-d564-4f7e-9c17-c30e36310ddb" providerId="AD" clId="Web-{001043E1-784B-DB56-BD1D-A682ED45E9A2}" dt="2021-09-08T03:07:37.844" v="19" actId="20577"/>
          <ac:spMkLst>
            <pc:docMk/>
            <pc:sldMk cId="1031416194" sldId="261"/>
            <ac:spMk id="6" creationId="{00000000-0000-0000-0000-000000000000}"/>
          </ac:spMkLst>
        </pc:spChg>
        <pc:spChg chg="mod">
          <ac:chgData name="Dallenbach, Porter (dall4709@vandals.uidaho.edu)" userId="S::dall4709@vandals.uidaho.edu::19c0982e-d564-4f7e-9c17-c30e36310ddb" providerId="AD" clId="Web-{001043E1-784B-DB56-BD1D-A682ED45E9A2}" dt="2021-09-08T05:41:11.745" v="1059" actId="20577"/>
          <ac:spMkLst>
            <pc:docMk/>
            <pc:sldMk cId="1031416194" sldId="261"/>
            <ac:spMk id="9" creationId="{00000000-0000-0000-0000-000000000000}"/>
          </ac:spMkLst>
        </pc:spChg>
      </pc:sldChg>
      <pc:sldChg chg="addSp modSp ord">
        <pc:chgData name="Dallenbach, Porter (dall4709@vandals.uidaho.edu)" userId="S::dall4709@vandals.uidaho.edu::19c0982e-d564-4f7e-9c17-c30e36310ddb" providerId="AD" clId="Web-{001043E1-784B-DB56-BD1D-A682ED45E9A2}" dt="2021-09-08T05:33:03.439" v="1052" actId="20577"/>
        <pc:sldMkLst>
          <pc:docMk/>
          <pc:sldMk cId="2941976639" sldId="262"/>
        </pc:sldMkLst>
        <pc:spChg chg="mod">
          <ac:chgData name="Dallenbach, Porter (dall4709@vandals.uidaho.edu)" userId="S::dall4709@vandals.uidaho.edu::19c0982e-d564-4f7e-9c17-c30e36310ddb" providerId="AD" clId="Web-{001043E1-784B-DB56-BD1D-A682ED45E9A2}" dt="2021-09-08T05:33:03.439" v="1052" actId="20577"/>
          <ac:spMkLst>
            <pc:docMk/>
            <pc:sldMk cId="2941976639" sldId="262"/>
            <ac:spMk id="5" creationId="{00000000-0000-0000-0000-000000000000}"/>
          </ac:spMkLst>
        </pc:spChg>
        <pc:spChg chg="mod">
          <ac:chgData name="Dallenbach, Porter (dall4709@vandals.uidaho.edu)" userId="S::dall4709@vandals.uidaho.edu::19c0982e-d564-4f7e-9c17-c30e36310ddb" providerId="AD" clId="Web-{001043E1-784B-DB56-BD1D-A682ED45E9A2}" dt="2021-09-08T05:21:13.425" v="933" actId="20577"/>
          <ac:spMkLst>
            <pc:docMk/>
            <pc:sldMk cId="2941976639" sldId="262"/>
            <ac:spMk id="6" creationId="{00000000-0000-0000-0000-000000000000}"/>
          </ac:spMkLst>
        </pc:spChg>
        <pc:picChg chg="add mod">
          <ac:chgData name="Dallenbach, Porter (dall4709@vandals.uidaho.edu)" userId="S::dall4709@vandals.uidaho.edu::19c0982e-d564-4f7e-9c17-c30e36310ddb" providerId="AD" clId="Web-{001043E1-784B-DB56-BD1D-A682ED45E9A2}" dt="2021-09-08T04:25:17.979" v="261" actId="14100"/>
          <ac:picMkLst>
            <pc:docMk/>
            <pc:sldMk cId="2941976639" sldId="262"/>
            <ac:picMk id="2" creationId="{C09AFC03-85A1-4129-BE71-6CF131314243}"/>
          </ac:picMkLst>
        </pc:picChg>
      </pc:sldChg>
      <pc:sldChg chg="del">
        <pc:chgData name="Dallenbach, Porter (dall4709@vandals.uidaho.edu)" userId="S::dall4709@vandals.uidaho.edu::19c0982e-d564-4f7e-9c17-c30e36310ddb" providerId="AD" clId="Web-{001043E1-784B-DB56-BD1D-A682ED45E9A2}" dt="2021-09-08T03:07:22.639" v="10"/>
        <pc:sldMkLst>
          <pc:docMk/>
          <pc:sldMk cId="1176455039" sldId="263"/>
        </pc:sldMkLst>
      </pc:sldChg>
      <pc:sldChg chg="addSp delSp modSp new">
        <pc:chgData name="Dallenbach, Porter (dall4709@vandals.uidaho.edu)" userId="S::dall4709@vandals.uidaho.edu::19c0982e-d564-4f7e-9c17-c30e36310ddb" providerId="AD" clId="Web-{001043E1-784B-DB56-BD1D-A682ED45E9A2}" dt="2021-09-08T04:41:44.047" v="472" actId="20577"/>
        <pc:sldMkLst>
          <pc:docMk/>
          <pc:sldMk cId="2047714499" sldId="263"/>
        </pc:sldMkLst>
        <pc:spChg chg="mod">
          <ac:chgData name="Dallenbach, Porter (dall4709@vandals.uidaho.edu)" userId="S::dall4709@vandals.uidaho.edu::19c0982e-d564-4f7e-9c17-c30e36310ddb" providerId="AD" clId="Web-{001043E1-784B-DB56-BD1D-A682ED45E9A2}" dt="2021-09-08T04:07:04.240" v="35" actId="20577"/>
          <ac:spMkLst>
            <pc:docMk/>
            <pc:sldMk cId="2047714499" sldId="263"/>
            <ac:spMk id="2" creationId="{F039E6E0-5CC2-415B-82A3-25324B5270C3}"/>
          </ac:spMkLst>
        </pc:spChg>
        <pc:spChg chg="mod">
          <ac:chgData name="Dallenbach, Porter (dall4709@vandals.uidaho.edu)" userId="S::dall4709@vandals.uidaho.edu::19c0982e-d564-4f7e-9c17-c30e36310ddb" providerId="AD" clId="Web-{001043E1-784B-DB56-BD1D-A682ED45E9A2}" dt="2021-09-08T04:08:39.132" v="47" actId="20577"/>
          <ac:spMkLst>
            <pc:docMk/>
            <pc:sldMk cId="2047714499" sldId="263"/>
            <ac:spMk id="3" creationId="{0F6EAB98-E765-464F-9888-6B93399E4B61}"/>
          </ac:spMkLst>
        </pc:spChg>
        <pc:spChg chg="mod">
          <ac:chgData name="Dallenbach, Porter (dall4709@vandals.uidaho.edu)" userId="S::dall4709@vandals.uidaho.edu::19c0982e-d564-4f7e-9c17-c30e36310ddb" providerId="AD" clId="Web-{001043E1-784B-DB56-BD1D-A682ED45E9A2}" dt="2021-09-08T04:10:56.635" v="98" actId="20577"/>
          <ac:spMkLst>
            <pc:docMk/>
            <pc:sldMk cId="2047714499" sldId="263"/>
            <ac:spMk id="4" creationId="{1C8802B2-832D-4877-9C13-0D60994F6A16}"/>
          </ac:spMkLst>
        </pc:spChg>
        <pc:spChg chg="add del mod">
          <ac:chgData name="Dallenbach, Porter (dall4709@vandals.uidaho.edu)" userId="S::dall4709@vandals.uidaho.edu::19c0982e-d564-4f7e-9c17-c30e36310ddb" providerId="AD" clId="Web-{001043E1-784B-DB56-BD1D-A682ED45E9A2}" dt="2021-09-08T04:12:20.777" v="110"/>
          <ac:spMkLst>
            <pc:docMk/>
            <pc:sldMk cId="2047714499" sldId="263"/>
            <ac:spMk id="7" creationId="{B4AD9332-486C-4617-AF94-D2474D998892}"/>
          </ac:spMkLst>
        </pc:spChg>
        <pc:spChg chg="add del mod">
          <ac:chgData name="Dallenbach, Porter (dall4709@vandals.uidaho.edu)" userId="S::dall4709@vandals.uidaho.edu::19c0982e-d564-4f7e-9c17-c30e36310ddb" providerId="AD" clId="Web-{001043E1-784B-DB56-BD1D-A682ED45E9A2}" dt="2021-09-08T04:11:59.245" v="106"/>
          <ac:spMkLst>
            <pc:docMk/>
            <pc:sldMk cId="2047714499" sldId="263"/>
            <ac:spMk id="8" creationId="{4E4B804C-2D52-4AB4-8EC1-63806BF21091}"/>
          </ac:spMkLst>
        </pc:spChg>
        <pc:spChg chg="add del mod">
          <ac:chgData name="Dallenbach, Porter (dall4709@vandals.uidaho.edu)" userId="S::dall4709@vandals.uidaho.edu::19c0982e-d564-4f7e-9c17-c30e36310ddb" providerId="AD" clId="Web-{001043E1-784B-DB56-BD1D-A682ED45E9A2}" dt="2021-09-08T04:11:52.589" v="103"/>
          <ac:spMkLst>
            <pc:docMk/>
            <pc:sldMk cId="2047714499" sldId="263"/>
            <ac:spMk id="9" creationId="{AB02B796-8C88-40A2-BAE2-DA02AA05C6DF}"/>
          </ac:spMkLst>
        </pc:spChg>
        <pc:spChg chg="add mod">
          <ac:chgData name="Dallenbach, Porter (dall4709@vandals.uidaho.edu)" userId="S::dall4709@vandals.uidaho.edu::19c0982e-d564-4f7e-9c17-c30e36310ddb" providerId="AD" clId="Web-{001043E1-784B-DB56-BD1D-A682ED45E9A2}" dt="2021-09-08T04:41:44.047" v="472" actId="20577"/>
          <ac:spMkLst>
            <pc:docMk/>
            <pc:sldMk cId="2047714499" sldId="263"/>
            <ac:spMk id="11" creationId="{FF6367B0-3B78-4371-94EF-402623A882AA}"/>
          </ac:spMkLst>
        </pc:spChg>
        <pc:spChg chg="add mod">
          <ac:chgData name="Dallenbach, Porter (dall4709@vandals.uidaho.edu)" userId="S::dall4709@vandals.uidaho.edu::19c0982e-d564-4f7e-9c17-c30e36310ddb" providerId="AD" clId="Web-{001043E1-784B-DB56-BD1D-A682ED45E9A2}" dt="2021-09-08T04:16:30.391" v="185" actId="1076"/>
          <ac:spMkLst>
            <pc:docMk/>
            <pc:sldMk cId="2047714499" sldId="263"/>
            <ac:spMk id="12" creationId="{9892D1EC-0FCB-404A-86DB-D29DE986A186}"/>
          </ac:spMkLst>
        </pc:spChg>
        <pc:picChg chg="add del mod">
          <ac:chgData name="Dallenbach, Porter (dall4709@vandals.uidaho.edu)" userId="S::dall4709@vandals.uidaho.edu::19c0982e-d564-4f7e-9c17-c30e36310ddb" providerId="AD" clId="Web-{001043E1-784B-DB56-BD1D-A682ED45E9A2}" dt="2021-09-08T04:06:56.568" v="31"/>
          <ac:picMkLst>
            <pc:docMk/>
            <pc:sldMk cId="2047714499" sldId="263"/>
            <ac:picMk id="5" creationId="{89840F1D-A95D-415D-98A1-29DEBB0227DB}"/>
          </ac:picMkLst>
        </pc:picChg>
        <pc:picChg chg="add mod">
          <ac:chgData name="Dallenbach, Porter (dall4709@vandals.uidaho.edu)" userId="S::dall4709@vandals.uidaho.edu::19c0982e-d564-4f7e-9c17-c30e36310ddb" providerId="AD" clId="Web-{001043E1-784B-DB56-BD1D-A682ED45E9A2}" dt="2021-09-08T04:07:35.428" v="39" actId="14100"/>
          <ac:picMkLst>
            <pc:docMk/>
            <pc:sldMk cId="2047714499" sldId="263"/>
            <ac:picMk id="6" creationId="{38BB5A90-D041-4D54-9C64-D61196064203}"/>
          </ac:picMkLst>
        </pc:picChg>
        <pc:cxnChg chg="add mod">
          <ac:chgData name="Dallenbach, Porter (dall4709@vandals.uidaho.edu)" userId="S::dall4709@vandals.uidaho.edu::19c0982e-d564-4f7e-9c17-c30e36310ddb" providerId="AD" clId="Web-{001043E1-784B-DB56-BD1D-A682ED45E9A2}" dt="2021-09-08T04:18:16.424" v="191" actId="14100"/>
          <ac:cxnSpMkLst>
            <pc:docMk/>
            <pc:sldMk cId="2047714499" sldId="263"/>
            <ac:cxnSpMk id="13" creationId="{1939B80F-9717-447D-B465-10BBE0F39544}"/>
          </ac:cxnSpMkLst>
        </pc:cxnChg>
      </pc:sldChg>
      <pc:sldChg chg="addSp modSp new">
        <pc:chgData name="Dallenbach, Porter (dall4709@vandals.uidaho.edu)" userId="S::dall4709@vandals.uidaho.edu::19c0982e-d564-4f7e-9c17-c30e36310ddb" providerId="AD" clId="Web-{001043E1-784B-DB56-BD1D-A682ED45E9A2}" dt="2021-09-08T04:41:03.578" v="456" actId="20577"/>
        <pc:sldMkLst>
          <pc:docMk/>
          <pc:sldMk cId="2932362706" sldId="264"/>
        </pc:sldMkLst>
        <pc:spChg chg="mod">
          <ac:chgData name="Dallenbach, Porter (dall4709@vandals.uidaho.edu)" userId="S::dall4709@vandals.uidaho.edu::19c0982e-d564-4f7e-9c17-c30e36310ddb" providerId="AD" clId="Web-{001043E1-784B-DB56-BD1D-A682ED45E9A2}" dt="2021-09-08T04:21:29.131" v="213" actId="20577"/>
          <ac:spMkLst>
            <pc:docMk/>
            <pc:sldMk cId="2932362706" sldId="264"/>
            <ac:spMk id="2" creationId="{42EFC5EF-7D64-4BB3-BC5A-3C7029050E0D}"/>
          </ac:spMkLst>
        </pc:spChg>
        <pc:spChg chg="mod">
          <ac:chgData name="Dallenbach, Porter (dall4709@vandals.uidaho.edu)" userId="S::dall4709@vandals.uidaho.edu::19c0982e-d564-4f7e-9c17-c30e36310ddb" providerId="AD" clId="Web-{001043E1-784B-DB56-BD1D-A682ED45E9A2}" dt="2021-09-08T04:21:39.569" v="220" actId="20577"/>
          <ac:spMkLst>
            <pc:docMk/>
            <pc:sldMk cId="2932362706" sldId="264"/>
            <ac:spMk id="3" creationId="{CF2A3237-82F8-492D-B19F-8C2D89BD6DF4}"/>
          </ac:spMkLst>
        </pc:spChg>
        <pc:spChg chg="mod">
          <ac:chgData name="Dallenbach, Porter (dall4709@vandals.uidaho.edu)" userId="S::dall4709@vandals.uidaho.edu::19c0982e-d564-4f7e-9c17-c30e36310ddb" providerId="AD" clId="Web-{001043E1-784B-DB56-BD1D-A682ED45E9A2}" dt="2021-09-08T04:41:03.578" v="456" actId="20577"/>
          <ac:spMkLst>
            <pc:docMk/>
            <pc:sldMk cId="2932362706" sldId="264"/>
            <ac:spMk id="4" creationId="{CC10D0C7-3EE0-46DC-B514-EAAB23F789C5}"/>
          </ac:spMkLst>
        </pc:spChg>
        <pc:picChg chg="add mod">
          <ac:chgData name="Dallenbach, Porter (dall4709@vandals.uidaho.edu)" userId="S::dall4709@vandals.uidaho.edu::19c0982e-d564-4f7e-9c17-c30e36310ddb" providerId="AD" clId="Web-{001043E1-784B-DB56-BD1D-A682ED45E9A2}" dt="2021-09-08T04:22:42.038" v="228" actId="14100"/>
          <ac:picMkLst>
            <pc:docMk/>
            <pc:sldMk cId="2932362706" sldId="264"/>
            <ac:picMk id="5" creationId="{93ED5B76-DA83-419E-9B7B-64D0C5AD6B75}"/>
          </ac:picMkLst>
        </pc:picChg>
      </pc:sldChg>
      <pc:sldChg chg="del">
        <pc:chgData name="Dallenbach, Porter (dall4709@vandals.uidaho.edu)" userId="S::dall4709@vandals.uidaho.edu::19c0982e-d564-4f7e-9c17-c30e36310ddb" providerId="AD" clId="Web-{001043E1-784B-DB56-BD1D-A682ED45E9A2}" dt="2021-09-08T03:07:22.639" v="9"/>
        <pc:sldMkLst>
          <pc:docMk/>
          <pc:sldMk cId="4235273496" sldId="264"/>
        </pc:sldMkLst>
      </pc:sldChg>
      <pc:sldChg chg="addSp delSp modSp new">
        <pc:chgData name="Dallenbach, Porter (dall4709@vandals.uidaho.edu)" userId="S::dall4709@vandals.uidaho.edu::19c0982e-d564-4f7e-9c17-c30e36310ddb" providerId="AD" clId="Web-{001043E1-784B-DB56-BD1D-A682ED45E9A2}" dt="2021-09-08T05:10:39.882" v="820" actId="20577"/>
        <pc:sldMkLst>
          <pc:docMk/>
          <pc:sldMk cId="2325790085" sldId="265"/>
        </pc:sldMkLst>
        <pc:spChg chg="mod">
          <ac:chgData name="Dallenbach, Porter (dall4709@vandals.uidaho.edu)" userId="S::dall4709@vandals.uidaho.edu::19c0982e-d564-4f7e-9c17-c30e36310ddb" providerId="AD" clId="Web-{001043E1-784B-DB56-BD1D-A682ED45E9A2}" dt="2021-09-08T04:42:48.814" v="481" actId="20577"/>
          <ac:spMkLst>
            <pc:docMk/>
            <pc:sldMk cId="2325790085" sldId="265"/>
            <ac:spMk id="2" creationId="{C7038F13-BDAF-467A-BA91-761A0E491051}"/>
          </ac:spMkLst>
        </pc:spChg>
        <pc:spChg chg="mod">
          <ac:chgData name="Dallenbach, Porter (dall4709@vandals.uidaho.edu)" userId="S::dall4709@vandals.uidaho.edu::19c0982e-d564-4f7e-9c17-c30e36310ddb" providerId="AD" clId="Web-{001043E1-784B-DB56-BD1D-A682ED45E9A2}" dt="2021-09-08T05:10:39.882" v="820" actId="20577"/>
          <ac:spMkLst>
            <pc:docMk/>
            <pc:sldMk cId="2325790085" sldId="265"/>
            <ac:spMk id="3" creationId="{55FFE747-4374-40C5-B78C-1FC38B56A17F}"/>
          </ac:spMkLst>
        </pc:spChg>
        <pc:spChg chg="mod">
          <ac:chgData name="Dallenbach, Porter (dall4709@vandals.uidaho.edu)" userId="S::dall4709@vandals.uidaho.edu::19c0982e-d564-4f7e-9c17-c30e36310ddb" providerId="AD" clId="Web-{001043E1-784B-DB56-BD1D-A682ED45E9A2}" dt="2021-09-08T04:45:42.010" v="559" actId="20577"/>
          <ac:spMkLst>
            <pc:docMk/>
            <pc:sldMk cId="2325790085" sldId="265"/>
            <ac:spMk id="4" creationId="{80C349E5-B248-4EA7-ABBA-585AE2D5DB0E}"/>
          </ac:spMkLst>
        </pc:spChg>
        <pc:spChg chg="add mod">
          <ac:chgData name="Dallenbach, Porter (dall4709@vandals.uidaho.edu)" userId="S::dall4709@vandals.uidaho.edu::19c0982e-d564-4f7e-9c17-c30e36310ddb" providerId="AD" clId="Web-{001043E1-784B-DB56-BD1D-A682ED45E9A2}" dt="2021-09-08T04:47:37.810" v="614" actId="14100"/>
          <ac:spMkLst>
            <pc:docMk/>
            <pc:sldMk cId="2325790085" sldId="265"/>
            <ac:spMk id="7" creationId="{ACE56BF2-7D39-4A6F-B077-92215216A366}"/>
          </ac:spMkLst>
        </pc:spChg>
        <pc:spChg chg="add del mod">
          <ac:chgData name="Dallenbach, Porter (dall4709@vandals.uidaho.edu)" userId="S::dall4709@vandals.uidaho.edu::19c0982e-d564-4f7e-9c17-c30e36310ddb" providerId="AD" clId="Web-{001043E1-784B-DB56-BD1D-A682ED45E9A2}" dt="2021-09-08T04:48:25.295" v="627"/>
          <ac:spMkLst>
            <pc:docMk/>
            <pc:sldMk cId="2325790085" sldId="265"/>
            <ac:spMk id="9" creationId="{75B855AF-1D70-4A5D-852F-5C06E2060B55}"/>
          </ac:spMkLst>
        </pc:spChg>
        <pc:spChg chg="add del">
          <ac:chgData name="Dallenbach, Porter (dall4709@vandals.uidaho.edu)" userId="S::dall4709@vandals.uidaho.edu::19c0982e-d564-4f7e-9c17-c30e36310ddb" providerId="AD" clId="Web-{001043E1-784B-DB56-BD1D-A682ED45E9A2}" dt="2021-09-08T04:48:28.701" v="628"/>
          <ac:spMkLst>
            <pc:docMk/>
            <pc:sldMk cId="2325790085" sldId="265"/>
            <ac:spMk id="10" creationId="{92D49E3A-B86A-4E47-8C91-B04B91881985}"/>
          </ac:spMkLst>
        </pc:spChg>
        <pc:spChg chg="add mod">
          <ac:chgData name="Dallenbach, Porter (dall4709@vandals.uidaho.edu)" userId="S::dall4709@vandals.uidaho.edu::19c0982e-d564-4f7e-9c17-c30e36310ddb" providerId="AD" clId="Web-{001043E1-784B-DB56-BD1D-A682ED45E9A2}" dt="2021-09-08T04:50:17.313" v="687" actId="20577"/>
          <ac:spMkLst>
            <pc:docMk/>
            <pc:sldMk cId="2325790085" sldId="265"/>
            <ac:spMk id="11" creationId="{855F5A49-5F38-4B31-97EA-6620E82541B5}"/>
          </ac:spMkLst>
        </pc:spChg>
        <pc:picChg chg="add mod">
          <ac:chgData name="Dallenbach, Porter (dall4709@vandals.uidaho.edu)" userId="S::dall4709@vandals.uidaho.edu::19c0982e-d564-4f7e-9c17-c30e36310ddb" providerId="AD" clId="Web-{001043E1-784B-DB56-BD1D-A682ED45E9A2}" dt="2021-09-08T04:42:29.470" v="476" actId="1076"/>
          <ac:picMkLst>
            <pc:docMk/>
            <pc:sldMk cId="2325790085" sldId="265"/>
            <ac:picMk id="5" creationId="{6BDDC8E8-1AE8-4BD5-8291-80758B8510C9}"/>
          </ac:picMkLst>
        </pc:picChg>
      </pc:sldChg>
      <pc:sldChg chg="del">
        <pc:chgData name="Dallenbach, Porter (dall4709@vandals.uidaho.edu)" userId="S::dall4709@vandals.uidaho.edu::19c0982e-d564-4f7e-9c17-c30e36310ddb" providerId="AD" clId="Web-{001043E1-784B-DB56-BD1D-A682ED45E9A2}" dt="2021-09-08T03:07:22.639" v="8"/>
        <pc:sldMkLst>
          <pc:docMk/>
          <pc:sldMk cId="3296233617" sldId="265"/>
        </pc:sldMkLst>
      </pc:sldChg>
      <pc:sldChg chg="addSp modSp new">
        <pc:chgData name="Dallenbach, Porter (dall4709@vandals.uidaho.edu)" userId="S::dall4709@vandals.uidaho.edu::19c0982e-d564-4f7e-9c17-c30e36310ddb" providerId="AD" clId="Web-{001043E1-784B-DB56-BD1D-A682ED45E9A2}" dt="2021-09-08T05:41:29.183" v="1064" actId="20577"/>
        <pc:sldMkLst>
          <pc:docMk/>
          <pc:sldMk cId="1093813076" sldId="266"/>
        </pc:sldMkLst>
        <pc:spChg chg="mod">
          <ac:chgData name="Dallenbach, Porter (dall4709@vandals.uidaho.edu)" userId="S::dall4709@vandals.uidaho.edu::19c0982e-d564-4f7e-9c17-c30e36310ddb" providerId="AD" clId="Web-{001043E1-784B-DB56-BD1D-A682ED45E9A2}" dt="2021-09-08T04:51:03.376" v="696" actId="20577"/>
          <ac:spMkLst>
            <pc:docMk/>
            <pc:sldMk cId="1093813076" sldId="266"/>
            <ac:spMk id="2" creationId="{0AE8D521-7E48-47FD-B93F-5F0E0E10E43C}"/>
          </ac:spMkLst>
        </pc:spChg>
        <pc:spChg chg="mod">
          <ac:chgData name="Dallenbach, Porter (dall4709@vandals.uidaho.edu)" userId="S::dall4709@vandals.uidaho.edu::19c0982e-d564-4f7e-9c17-c30e36310ddb" providerId="AD" clId="Web-{001043E1-784B-DB56-BD1D-A682ED45E9A2}" dt="2021-09-08T04:50:45.251" v="689" actId="1076"/>
          <ac:spMkLst>
            <pc:docMk/>
            <pc:sldMk cId="1093813076" sldId="266"/>
            <ac:spMk id="3" creationId="{E19AC0CF-1945-4F44-9A90-398EEDB8A31A}"/>
          </ac:spMkLst>
        </pc:spChg>
        <pc:spChg chg="mod">
          <ac:chgData name="Dallenbach, Porter (dall4709@vandals.uidaho.edu)" userId="S::dall4709@vandals.uidaho.edu::19c0982e-d564-4f7e-9c17-c30e36310ddb" providerId="AD" clId="Web-{001043E1-784B-DB56-BD1D-A682ED45E9A2}" dt="2021-09-08T05:41:29.183" v="1064" actId="20577"/>
          <ac:spMkLst>
            <pc:docMk/>
            <pc:sldMk cId="1093813076" sldId="266"/>
            <ac:spMk id="4" creationId="{AD54D842-6562-4E9A-B3B2-7928603E500D}"/>
          </ac:spMkLst>
        </pc:spChg>
        <pc:picChg chg="add mod">
          <ac:chgData name="Dallenbach, Porter (dall4709@vandals.uidaho.edu)" userId="S::dall4709@vandals.uidaho.edu::19c0982e-d564-4f7e-9c17-c30e36310ddb" providerId="AD" clId="Web-{001043E1-784B-DB56-BD1D-A682ED45E9A2}" dt="2021-09-08T05:02:45.436" v="724" actId="14100"/>
          <ac:picMkLst>
            <pc:docMk/>
            <pc:sldMk cId="1093813076" sldId="266"/>
            <ac:picMk id="5" creationId="{F6CF87AE-03C5-4AFB-BBDB-47C481C098DD}"/>
          </ac:picMkLst>
        </pc:picChg>
      </pc:sldChg>
      <pc:sldChg chg="del">
        <pc:chgData name="Dallenbach, Porter (dall4709@vandals.uidaho.edu)" userId="S::dall4709@vandals.uidaho.edu::19c0982e-d564-4f7e-9c17-c30e36310ddb" providerId="AD" clId="Web-{001043E1-784B-DB56-BD1D-A682ED45E9A2}" dt="2021-09-08T03:07:22.639" v="7"/>
        <pc:sldMkLst>
          <pc:docMk/>
          <pc:sldMk cId="3376713173" sldId="266"/>
        </pc:sldMkLst>
      </pc:sldChg>
      <pc:sldChg chg="del">
        <pc:chgData name="Dallenbach, Porter (dall4709@vandals.uidaho.edu)" userId="S::dall4709@vandals.uidaho.edu::19c0982e-d564-4f7e-9c17-c30e36310ddb" providerId="AD" clId="Web-{001043E1-784B-DB56-BD1D-A682ED45E9A2}" dt="2021-09-08T03:07:22.639" v="6"/>
        <pc:sldMkLst>
          <pc:docMk/>
          <pc:sldMk cId="1598093928" sldId="267"/>
        </pc:sldMkLst>
      </pc:sldChg>
      <pc:sldChg chg="addSp delSp modSp new">
        <pc:chgData name="Dallenbach, Porter (dall4709@vandals.uidaho.edu)" userId="S::dall4709@vandals.uidaho.edu::19c0982e-d564-4f7e-9c17-c30e36310ddb" providerId="AD" clId="Web-{001043E1-784B-DB56-BD1D-A682ED45E9A2}" dt="2021-09-08T05:08:42.411" v="811" actId="20577"/>
        <pc:sldMkLst>
          <pc:docMk/>
          <pc:sldMk cId="3723785223" sldId="267"/>
        </pc:sldMkLst>
        <pc:spChg chg="mod">
          <ac:chgData name="Dallenbach, Porter (dall4709@vandals.uidaho.edu)" userId="S::dall4709@vandals.uidaho.edu::19c0982e-d564-4f7e-9c17-c30e36310ddb" providerId="AD" clId="Web-{001043E1-784B-DB56-BD1D-A682ED45E9A2}" dt="2021-09-08T05:07:43.395" v="796" actId="20577"/>
          <ac:spMkLst>
            <pc:docMk/>
            <pc:sldMk cId="3723785223" sldId="267"/>
            <ac:spMk id="2" creationId="{DCAA4034-234A-4DA7-96C1-E800DFAA1E28}"/>
          </ac:spMkLst>
        </pc:spChg>
        <pc:spChg chg="mod">
          <ac:chgData name="Dallenbach, Porter (dall4709@vandals.uidaho.edu)" userId="S::dall4709@vandals.uidaho.edu::19c0982e-d564-4f7e-9c17-c30e36310ddb" providerId="AD" clId="Web-{001043E1-784B-DB56-BD1D-A682ED45E9A2}" dt="2021-09-08T05:07:56.707" v="804" actId="20577"/>
          <ac:spMkLst>
            <pc:docMk/>
            <pc:sldMk cId="3723785223" sldId="267"/>
            <ac:spMk id="3" creationId="{685DFCD9-8D8A-41E3-B9F8-3A48C46987C1}"/>
          </ac:spMkLst>
        </pc:spChg>
        <pc:spChg chg="mod">
          <ac:chgData name="Dallenbach, Porter (dall4709@vandals.uidaho.edu)" userId="S::dall4709@vandals.uidaho.edu::19c0982e-d564-4f7e-9c17-c30e36310ddb" providerId="AD" clId="Web-{001043E1-784B-DB56-BD1D-A682ED45E9A2}" dt="2021-09-08T05:08:42.411" v="811" actId="20577"/>
          <ac:spMkLst>
            <pc:docMk/>
            <pc:sldMk cId="3723785223" sldId="267"/>
            <ac:spMk id="4" creationId="{730BD26D-FBD4-4912-B523-EC4B6DC71501}"/>
          </ac:spMkLst>
        </pc:spChg>
        <pc:spChg chg="add del">
          <ac:chgData name="Dallenbach, Porter (dall4709@vandals.uidaho.edu)" userId="S::dall4709@vandals.uidaho.edu::19c0982e-d564-4f7e-9c17-c30e36310ddb" providerId="AD" clId="Web-{001043E1-784B-DB56-BD1D-A682ED45E9A2}" dt="2021-09-08T05:08:27.661" v="808"/>
          <ac:spMkLst>
            <pc:docMk/>
            <pc:sldMk cId="3723785223" sldId="267"/>
            <ac:spMk id="6" creationId="{5B2DD64F-AE3B-49D5-A3E1-32962511E2F0}"/>
          </ac:spMkLst>
        </pc:spChg>
      </pc:sldChg>
      <pc:sldChg chg="del">
        <pc:chgData name="Dallenbach, Porter (dall4709@vandals.uidaho.edu)" userId="S::dall4709@vandals.uidaho.edu::19c0982e-d564-4f7e-9c17-c30e36310ddb" providerId="AD" clId="Web-{001043E1-784B-DB56-BD1D-A682ED45E9A2}" dt="2021-09-08T03:07:22.626" v="2"/>
        <pc:sldMkLst>
          <pc:docMk/>
          <pc:sldMk cId="2473467895" sldId="268"/>
        </pc:sldMkLst>
      </pc:sldChg>
      <pc:sldChg chg="addSp modSp new">
        <pc:chgData name="Dallenbach, Porter (dall4709@vandals.uidaho.edu)" userId="S::dall4709@vandals.uidaho.edu::19c0982e-d564-4f7e-9c17-c30e36310ddb" providerId="AD" clId="Web-{001043E1-784B-DB56-BD1D-A682ED45E9A2}" dt="2021-09-08T05:42:18.777" v="1091" actId="20577"/>
        <pc:sldMkLst>
          <pc:docMk/>
          <pc:sldMk cId="3593122555" sldId="268"/>
        </pc:sldMkLst>
        <pc:spChg chg="mod">
          <ac:chgData name="Dallenbach, Porter (dall4709@vandals.uidaho.edu)" userId="S::dall4709@vandals.uidaho.edu::19c0982e-d564-4f7e-9c17-c30e36310ddb" providerId="AD" clId="Web-{001043E1-784B-DB56-BD1D-A682ED45E9A2}" dt="2021-09-08T05:15:54.435" v="865" actId="20577"/>
          <ac:spMkLst>
            <pc:docMk/>
            <pc:sldMk cId="3593122555" sldId="268"/>
            <ac:spMk id="2" creationId="{C0A333CC-4B10-42AB-98C8-3BD0AC5506C4}"/>
          </ac:spMkLst>
        </pc:spChg>
        <pc:spChg chg="mod">
          <ac:chgData name="Dallenbach, Porter (dall4709@vandals.uidaho.edu)" userId="S::dall4709@vandals.uidaho.edu::19c0982e-d564-4f7e-9c17-c30e36310ddb" providerId="AD" clId="Web-{001043E1-784B-DB56-BD1D-A682ED45E9A2}" dt="2021-09-08T05:15:59.420" v="866" actId="20577"/>
          <ac:spMkLst>
            <pc:docMk/>
            <pc:sldMk cId="3593122555" sldId="268"/>
            <ac:spMk id="3" creationId="{7585C922-CA5D-4223-A630-DD3267E564DD}"/>
          </ac:spMkLst>
        </pc:spChg>
        <pc:spChg chg="mod">
          <ac:chgData name="Dallenbach, Porter (dall4709@vandals.uidaho.edu)" userId="S::dall4709@vandals.uidaho.edu::19c0982e-d564-4f7e-9c17-c30e36310ddb" providerId="AD" clId="Web-{001043E1-784B-DB56-BD1D-A682ED45E9A2}" dt="2021-09-08T05:42:18.777" v="1091" actId="20577"/>
          <ac:spMkLst>
            <pc:docMk/>
            <pc:sldMk cId="3593122555" sldId="268"/>
            <ac:spMk id="4" creationId="{02A0C4FD-A616-4064-848E-BDBF207E558C}"/>
          </ac:spMkLst>
        </pc:spChg>
        <pc:picChg chg="add mod">
          <ac:chgData name="Dallenbach, Porter (dall4709@vandals.uidaho.edu)" userId="S::dall4709@vandals.uidaho.edu::19c0982e-d564-4f7e-9c17-c30e36310ddb" providerId="AD" clId="Web-{001043E1-784B-DB56-BD1D-A682ED45E9A2}" dt="2021-09-08T05:17:37.671" v="900" actId="1076"/>
          <ac:picMkLst>
            <pc:docMk/>
            <pc:sldMk cId="3593122555" sldId="268"/>
            <ac:picMk id="5" creationId="{E610FE69-2E8A-417C-B3ED-CD64B22EAE24}"/>
          </ac:picMkLst>
        </pc:picChg>
        <pc:picChg chg="add mod">
          <ac:chgData name="Dallenbach, Porter (dall4709@vandals.uidaho.edu)" userId="S::dall4709@vandals.uidaho.edu::19c0982e-d564-4f7e-9c17-c30e36310ddb" providerId="AD" clId="Web-{001043E1-784B-DB56-BD1D-A682ED45E9A2}" dt="2021-09-08T05:17:29.749" v="897" actId="14100"/>
          <ac:picMkLst>
            <pc:docMk/>
            <pc:sldMk cId="3593122555" sldId="268"/>
            <ac:picMk id="6" creationId="{EA86DD32-CDF9-4379-BAAA-97D27ED38B53}"/>
          </ac:picMkLst>
        </pc:picChg>
      </pc:sldChg>
      <pc:sldChg chg="addSp delSp modSp new ord">
        <pc:chgData name="Dallenbach, Porter (dall4709@vandals.uidaho.edu)" userId="S::dall4709@vandals.uidaho.edu::19c0982e-d564-4f7e-9c17-c30e36310ddb" providerId="AD" clId="Web-{001043E1-784B-DB56-BD1D-A682ED45E9A2}" dt="2021-09-08T05:31:58.016" v="1040"/>
        <pc:sldMkLst>
          <pc:docMk/>
          <pc:sldMk cId="1276168551" sldId="269"/>
        </pc:sldMkLst>
        <pc:spChg chg="mod">
          <ac:chgData name="Dallenbach, Porter (dall4709@vandals.uidaho.edu)" userId="S::dall4709@vandals.uidaho.edu::19c0982e-d564-4f7e-9c17-c30e36310ddb" providerId="AD" clId="Web-{001043E1-784B-DB56-BD1D-A682ED45E9A2}" dt="2021-09-08T05:21:37.879" v="944" actId="20577"/>
          <ac:spMkLst>
            <pc:docMk/>
            <pc:sldMk cId="1276168551" sldId="269"/>
            <ac:spMk id="2" creationId="{92567A66-77B3-481C-8DF7-6DFE3B63E238}"/>
          </ac:spMkLst>
        </pc:spChg>
        <pc:spChg chg="mod">
          <ac:chgData name="Dallenbach, Porter (dall4709@vandals.uidaho.edu)" userId="S::dall4709@vandals.uidaho.edu::19c0982e-d564-4f7e-9c17-c30e36310ddb" providerId="AD" clId="Web-{001043E1-784B-DB56-BD1D-A682ED45E9A2}" dt="2021-09-08T05:31:28.078" v="1036" actId="20577"/>
          <ac:spMkLst>
            <pc:docMk/>
            <pc:sldMk cId="1276168551" sldId="269"/>
            <ac:spMk id="4" creationId="{5904E05B-1AA8-459C-8DDC-040D954E375B}"/>
          </ac:spMkLst>
        </pc:spChg>
        <pc:picChg chg="add del mod">
          <ac:chgData name="Dallenbach, Porter (dall4709@vandals.uidaho.edu)" userId="S::dall4709@vandals.uidaho.edu::19c0982e-d564-4f7e-9c17-c30e36310ddb" providerId="AD" clId="Web-{001043E1-784B-DB56-BD1D-A682ED45E9A2}" dt="2021-09-08T05:27:49.308" v="1004"/>
          <ac:picMkLst>
            <pc:docMk/>
            <pc:sldMk cId="1276168551" sldId="269"/>
            <ac:picMk id="5" creationId="{168C92C2-D309-4910-AE7C-32CFD1900BF3}"/>
          </ac:picMkLst>
        </pc:picChg>
        <pc:picChg chg="add mod">
          <ac:chgData name="Dallenbach, Porter (dall4709@vandals.uidaho.edu)" userId="S::dall4709@vandals.uidaho.edu::19c0982e-d564-4f7e-9c17-c30e36310ddb" providerId="AD" clId="Web-{001043E1-784B-DB56-BD1D-A682ED45E9A2}" dt="2021-09-08T05:28:15.199" v="1009" actId="14100"/>
          <ac:picMkLst>
            <pc:docMk/>
            <pc:sldMk cId="1276168551" sldId="269"/>
            <ac:picMk id="6" creationId="{BA6F5EA1-DE52-4798-BC36-CC498BF31257}"/>
          </ac:picMkLst>
        </pc:picChg>
        <pc:cxnChg chg="add mod">
          <ac:chgData name="Dallenbach, Porter (dall4709@vandals.uidaho.edu)" userId="S::dall4709@vandals.uidaho.edu::19c0982e-d564-4f7e-9c17-c30e36310ddb" providerId="AD" clId="Web-{001043E1-784B-DB56-BD1D-A682ED45E9A2}" dt="2021-09-08T05:31:58.016" v="1040"/>
          <ac:cxnSpMkLst>
            <pc:docMk/>
            <pc:sldMk cId="1276168551" sldId="269"/>
            <ac:cxnSpMk id="7" creationId="{9C802E08-4CA7-4456-811A-8D521DC68E0D}"/>
          </ac:cxnSpMkLst>
        </pc:cxnChg>
        <pc:cxnChg chg="add mod">
          <ac:chgData name="Dallenbach, Porter (dall4709@vandals.uidaho.edu)" userId="S::dall4709@vandals.uidaho.edu::19c0982e-d564-4f7e-9c17-c30e36310ddb" providerId="AD" clId="Web-{001043E1-784B-DB56-BD1D-A682ED45E9A2}" dt="2021-09-08T05:29:35.138" v="1022"/>
          <ac:cxnSpMkLst>
            <pc:docMk/>
            <pc:sldMk cId="1276168551" sldId="269"/>
            <ac:cxnSpMk id="8" creationId="{4F0F5736-42BA-4449-8496-D650014F5311}"/>
          </ac:cxnSpMkLst>
        </pc:cxnChg>
        <pc:cxnChg chg="add mod">
          <ac:chgData name="Dallenbach, Porter (dall4709@vandals.uidaho.edu)" userId="S::dall4709@vandals.uidaho.edu::19c0982e-d564-4f7e-9c17-c30e36310ddb" providerId="AD" clId="Web-{001043E1-784B-DB56-BD1D-A682ED45E9A2}" dt="2021-09-08T05:30:38.748" v="1028"/>
          <ac:cxnSpMkLst>
            <pc:docMk/>
            <pc:sldMk cId="1276168551" sldId="269"/>
            <ac:cxnSpMk id="9" creationId="{81784FD7-A935-4204-AA95-916E8715099F}"/>
          </ac:cxnSpMkLst>
        </pc:cxnChg>
        <pc:cxnChg chg="add mod">
          <ac:chgData name="Dallenbach, Porter (dall4709@vandals.uidaho.edu)" userId="S::dall4709@vandals.uidaho.edu::19c0982e-d564-4f7e-9c17-c30e36310ddb" providerId="AD" clId="Web-{001043E1-784B-DB56-BD1D-A682ED45E9A2}" dt="2021-09-08T05:31:43.609" v="1039"/>
          <ac:cxnSpMkLst>
            <pc:docMk/>
            <pc:sldMk cId="1276168551" sldId="269"/>
            <ac:cxnSpMk id="10" creationId="{3C4E217A-B33A-4BF2-B8F2-25194B89C4F7}"/>
          </ac:cxnSpMkLst>
        </pc:cxnChg>
      </pc:sldChg>
      <pc:sldChg chg="new del">
        <pc:chgData name="Dallenbach, Porter (dall4709@vandals.uidaho.edu)" userId="S::dall4709@vandals.uidaho.edu::19c0982e-d564-4f7e-9c17-c30e36310ddb" providerId="AD" clId="Web-{001043E1-784B-DB56-BD1D-A682ED45E9A2}" dt="2021-09-08T05:21:20.582" v="935"/>
        <pc:sldMkLst>
          <pc:docMk/>
          <pc:sldMk cId="2077201137" sldId="269"/>
        </pc:sldMkLst>
      </pc:sldChg>
      <pc:sldChg chg="del">
        <pc:chgData name="Dallenbach, Porter (dall4709@vandals.uidaho.edu)" userId="S::dall4709@vandals.uidaho.edu::19c0982e-d564-4f7e-9c17-c30e36310ddb" providerId="AD" clId="Web-{001043E1-784B-DB56-BD1D-A682ED45E9A2}" dt="2021-09-08T03:07:22.626" v="1"/>
        <pc:sldMkLst>
          <pc:docMk/>
          <pc:sldMk cId="3180463266" sldId="269"/>
        </pc:sldMkLst>
      </pc:sldChg>
      <pc:sldChg chg="del">
        <pc:chgData name="Dallenbach, Porter (dall4709@vandals.uidaho.edu)" userId="S::dall4709@vandals.uidaho.edu::19c0982e-d564-4f7e-9c17-c30e36310ddb" providerId="AD" clId="Web-{001043E1-784B-DB56-BD1D-A682ED45E9A2}" dt="2021-09-08T03:07:22.639" v="5"/>
        <pc:sldMkLst>
          <pc:docMk/>
          <pc:sldMk cId="245448064" sldId="270"/>
        </pc:sldMkLst>
      </pc:sldChg>
      <pc:sldChg chg="new del">
        <pc:chgData name="Dallenbach, Porter (dall4709@vandals.uidaho.edu)" userId="S::dall4709@vandals.uidaho.edu::19c0982e-d564-4f7e-9c17-c30e36310ddb" providerId="AD" clId="Web-{001043E1-784B-DB56-BD1D-A682ED45E9A2}" dt="2021-09-08T05:32:27.891" v="1041"/>
        <pc:sldMkLst>
          <pc:docMk/>
          <pc:sldMk cId="2099853267" sldId="270"/>
        </pc:sldMkLst>
      </pc:sldChg>
      <pc:sldChg chg="del">
        <pc:chgData name="Dallenbach, Porter (dall4709@vandals.uidaho.edu)" userId="S::dall4709@vandals.uidaho.edu::19c0982e-d564-4f7e-9c17-c30e36310ddb" providerId="AD" clId="Web-{001043E1-784B-DB56-BD1D-A682ED45E9A2}" dt="2021-09-08T03:07:22.626" v="4"/>
        <pc:sldMkLst>
          <pc:docMk/>
          <pc:sldMk cId="3881809880" sldId="271"/>
        </pc:sldMkLst>
      </pc:sldChg>
      <pc:sldChg chg="del">
        <pc:chgData name="Dallenbach, Porter (dall4709@vandals.uidaho.edu)" userId="S::dall4709@vandals.uidaho.edu::19c0982e-d564-4f7e-9c17-c30e36310ddb" providerId="AD" clId="Web-{001043E1-784B-DB56-BD1D-A682ED45E9A2}" dt="2021-09-08T03:07:22.626" v="3"/>
        <pc:sldMkLst>
          <pc:docMk/>
          <pc:sldMk cId="209663641" sldId="272"/>
        </pc:sldMkLst>
      </pc:sldChg>
      <pc:sldChg chg="del">
        <pc:chgData name="Dallenbach, Porter (dall4709@vandals.uidaho.edu)" userId="S::dall4709@vandals.uidaho.edu::19c0982e-d564-4f7e-9c17-c30e36310ddb" providerId="AD" clId="Web-{001043E1-784B-DB56-BD1D-A682ED45E9A2}" dt="2021-09-08T03:07:22.626" v="0"/>
        <pc:sldMkLst>
          <pc:docMk/>
          <pc:sldMk cId="825133983" sldId="273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D41B0E-0A9B-FB43-B29A-2C5A495EA0A7}" type="datetimeFigureOut">
              <a:rPr lang="ru-RU" smtClean="0">
                <a:latin typeface="Archivo Regular" charset="0"/>
              </a:rPr>
              <a:t>07.09.2021</a:t>
            </a:fld>
            <a:endParaRPr lang="ru-RU" dirty="0">
              <a:latin typeface="Archivo Regular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>
              <a:latin typeface="Archivo Regular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111949-EE69-F440-BF44-484174DCC2AF}" type="slidenum">
              <a:rPr lang="ru-RU" smtClean="0">
                <a:latin typeface="Archivo Regular" charset="0"/>
              </a:rPr>
              <a:t>‹#›</a:t>
            </a:fld>
            <a:endParaRPr lang="ru-RU" dirty="0">
              <a:latin typeface="Archivo Regular" charset="0"/>
            </a:endParaRPr>
          </a:p>
        </p:txBody>
      </p:sp>
      <p:sp>
        <p:nvSpPr>
          <p:cNvPr id="6" name="Верхний колонтитул 5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>
              <a:latin typeface="Archivo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2427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chivo Regular" charset="0"/>
              </a:defRPr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chivo Regular" charset="0"/>
              </a:defRPr>
            </a:lvl1pPr>
          </a:lstStyle>
          <a:p>
            <a:fld id="{E7E03F2D-4C40-8A47-B131-FA84CE0A3C0A}" type="datetimeFigureOut">
              <a:rPr lang="ru-RU" smtClean="0"/>
              <a:pPr/>
              <a:t>07.09.2021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текста</a:t>
            </a:r>
            <a:endParaRPr lang="en-US" dirty="0"/>
          </a:p>
          <a:p>
            <a:pPr lvl="1"/>
            <a:r>
              <a:rPr lang="en-US" dirty="0" err="1"/>
              <a:t>Второй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2"/>
            <a:r>
              <a:rPr lang="en-US" dirty="0" err="1"/>
              <a:t>Третий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3"/>
            <a:r>
              <a:rPr lang="en-US" dirty="0" err="1"/>
              <a:t>Четвертый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4"/>
            <a:r>
              <a:rPr lang="en-US" dirty="0" err="1"/>
              <a:t>Пятый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chivo Regular" charset="0"/>
              </a:defRPr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chivo Regular" charset="0"/>
              </a:defRPr>
            </a:lvl1pPr>
          </a:lstStyle>
          <a:p>
            <a:fld id="{013FC40D-6FB9-1648-B027-EAD4E7DC4F2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07415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1219047" rtl="0" eaLnBrk="1" latinLnBrk="0" hangingPunct="1">
      <a:defRPr sz="3200" b="0" i="0" kern="1200">
        <a:solidFill>
          <a:schemeClr val="tx1"/>
        </a:solidFill>
        <a:latin typeface="Archivo Regular" charset="0"/>
        <a:ea typeface="+mn-ea"/>
        <a:cs typeface="+mn-cs"/>
      </a:defRPr>
    </a:lvl1pPr>
    <a:lvl2pPr marL="1219047" algn="l" defTabSz="1219047" rtl="0" eaLnBrk="1" latinLnBrk="0" hangingPunct="1">
      <a:defRPr sz="3200" b="0" i="0" kern="1200">
        <a:solidFill>
          <a:schemeClr val="tx1"/>
        </a:solidFill>
        <a:latin typeface="Archivo Regular" charset="0"/>
        <a:ea typeface="+mn-ea"/>
        <a:cs typeface="+mn-cs"/>
      </a:defRPr>
    </a:lvl2pPr>
    <a:lvl3pPr marL="2438092" algn="l" defTabSz="1219047" rtl="0" eaLnBrk="1" latinLnBrk="0" hangingPunct="1">
      <a:defRPr sz="3200" b="0" i="0" kern="1200">
        <a:solidFill>
          <a:schemeClr val="tx1"/>
        </a:solidFill>
        <a:latin typeface="Archivo Regular" charset="0"/>
        <a:ea typeface="+mn-ea"/>
        <a:cs typeface="+mn-cs"/>
      </a:defRPr>
    </a:lvl3pPr>
    <a:lvl4pPr marL="3657139" algn="l" defTabSz="1219047" rtl="0" eaLnBrk="1" latinLnBrk="0" hangingPunct="1">
      <a:defRPr sz="3200" b="0" i="0" kern="1200">
        <a:solidFill>
          <a:schemeClr val="tx1"/>
        </a:solidFill>
        <a:latin typeface="Archivo Regular" charset="0"/>
        <a:ea typeface="+mn-ea"/>
        <a:cs typeface="+mn-cs"/>
      </a:defRPr>
    </a:lvl4pPr>
    <a:lvl5pPr marL="4876186" algn="l" defTabSz="1219047" rtl="0" eaLnBrk="1" latinLnBrk="0" hangingPunct="1">
      <a:defRPr sz="3200" b="0" i="0" kern="1200">
        <a:solidFill>
          <a:schemeClr val="tx1"/>
        </a:solidFill>
        <a:latin typeface="Archivo Regular" charset="0"/>
        <a:ea typeface="+mn-ea"/>
        <a:cs typeface="+mn-cs"/>
      </a:defRPr>
    </a:lvl5pPr>
    <a:lvl6pPr marL="6095230" algn="l" defTabSz="1219047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6pPr>
    <a:lvl7pPr marL="7314277" algn="l" defTabSz="1219047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7pPr>
    <a:lvl8pPr marL="8533324" algn="l" defTabSz="1219047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8pPr>
    <a:lvl9pPr marL="9752371" algn="l" defTabSz="1219047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Title Black 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12120786" y="4572794"/>
            <a:ext cx="10297144" cy="2693045"/>
          </a:xfrm>
        </p:spPr>
        <p:txBody>
          <a:bodyPr anchor="b" anchorCtr="0"/>
          <a:lstStyle>
            <a:lvl1pPr>
              <a:defRPr b="1" cap="all" baseline="0">
                <a:solidFill>
                  <a:srgbClr val="84754E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2113939" y="7553871"/>
            <a:ext cx="10303991" cy="1800200"/>
          </a:xfrm>
          <a:prstGeom prst="rect">
            <a:avLst/>
          </a:prstGeom>
        </p:spPr>
        <p:txBody>
          <a:bodyPr/>
          <a:lstStyle>
            <a:lvl1pPr>
              <a:defRPr b="1" i="0" cap="all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1" name="Title 2"/>
          <p:cNvSpPr txBox="1">
            <a:spLocks/>
          </p:cNvSpPr>
          <p:nvPr userDrawn="1"/>
        </p:nvSpPr>
        <p:spPr>
          <a:xfrm>
            <a:off x="20880388" y="-380206"/>
            <a:ext cx="3505200" cy="1346522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 defTabSz="914400" rtl="0" eaLnBrk="1" latinLnBrk="0" hangingPunct="1">
              <a:lnSpc>
                <a:spcPts val="10500"/>
              </a:lnSpc>
              <a:spcBef>
                <a:spcPct val="0"/>
              </a:spcBef>
              <a:buNone/>
              <a:defRPr lang="en-US" sz="9600" b="1" i="0" kern="1200" cap="all" baseline="0">
                <a:solidFill>
                  <a:srgbClr val="84754E"/>
                </a:solidFill>
                <a:latin typeface="Franklin Gothic Demi" panose="020B0603020102020204" pitchFamily="34" charset="0"/>
                <a:ea typeface="Franklin Gothic Demi" panose="020B0603020102020204" pitchFamily="34" charset="0"/>
                <a:cs typeface="Franklin Gothic Demi" panose="020B0603020102020204" pitchFamily="34" charset="0"/>
              </a:defRPr>
            </a:lvl1pPr>
          </a:lstStyle>
          <a:p>
            <a:r>
              <a:rPr lang="en-US" sz="4400" dirty="0"/>
              <a:t>ME 201/401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0" y="0"/>
            <a:ext cx="11127100" cy="13717588"/>
            <a:chOff x="0" y="0"/>
            <a:chExt cx="11127100" cy="13717588"/>
          </a:xfrm>
        </p:grpSpPr>
        <p:grpSp>
          <p:nvGrpSpPr>
            <p:cNvPr id="2" name="Group 1"/>
            <p:cNvGrpSpPr/>
            <p:nvPr userDrawn="1"/>
          </p:nvGrpSpPr>
          <p:grpSpPr>
            <a:xfrm>
              <a:off x="0" y="0"/>
              <a:ext cx="11127100" cy="13717588"/>
              <a:chOff x="0" y="0"/>
              <a:chExt cx="11127100" cy="13717588"/>
            </a:xfrm>
          </p:grpSpPr>
          <p:sp>
            <p:nvSpPr>
              <p:cNvPr id="16" name="Freeform 15"/>
              <p:cNvSpPr/>
              <p:nvPr userDrawn="1"/>
            </p:nvSpPr>
            <p:spPr>
              <a:xfrm>
                <a:off x="0" y="0"/>
                <a:ext cx="11127100" cy="13717588"/>
              </a:xfrm>
              <a:custGeom>
                <a:avLst/>
                <a:gdLst>
                  <a:gd name="connsiteX0" fmla="*/ 0 w 11127100"/>
                  <a:gd name="connsiteY0" fmla="*/ 0 h 13717588"/>
                  <a:gd name="connsiteX1" fmla="*/ 11127100 w 11127100"/>
                  <a:gd name="connsiteY1" fmla="*/ 0 h 13717588"/>
                  <a:gd name="connsiteX2" fmla="*/ 8708318 w 11127100"/>
                  <a:gd name="connsiteY2" fmla="*/ 13717588 h 13717588"/>
                  <a:gd name="connsiteX3" fmla="*/ 0 w 11127100"/>
                  <a:gd name="connsiteY3" fmla="*/ 13717588 h 13717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127100" h="13717588">
                    <a:moveTo>
                      <a:pt x="0" y="0"/>
                    </a:moveTo>
                    <a:lnTo>
                      <a:pt x="11127100" y="0"/>
                    </a:lnTo>
                    <a:lnTo>
                      <a:pt x="8708318" y="13717588"/>
                    </a:lnTo>
                    <a:lnTo>
                      <a:pt x="0" y="13717588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2" name="Group 11"/>
              <p:cNvGrpSpPr/>
              <p:nvPr userDrawn="1"/>
            </p:nvGrpSpPr>
            <p:grpSpPr>
              <a:xfrm>
                <a:off x="3118833" y="1775693"/>
                <a:ext cx="3365121" cy="4169817"/>
                <a:chOff x="4572794" y="1393678"/>
                <a:chExt cx="3365121" cy="4169817"/>
              </a:xfrm>
            </p:grpSpPr>
            <p:pic>
              <p:nvPicPr>
                <p:cNvPr id="6" name="Picture 5"/>
                <p:cNvPicPr>
                  <a:picLocks noChangeAspect="1"/>
                </p:cNvPicPr>
                <p:nvPr userDrawn="1"/>
              </p:nvPicPr>
              <p:blipFill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559" b="98883" l="4854" r="100000">
                              <a14:foregroundMark x1="14563" y1="12849" x2="14563" y2="12849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63550" y="1393678"/>
                  <a:ext cx="1371600" cy="2383654"/>
                </a:xfrm>
                <a:prstGeom prst="rect">
                  <a:avLst/>
                </a:prstGeom>
              </p:spPr>
            </p:pic>
            <p:pic>
              <p:nvPicPr>
                <p:cNvPr id="7" name="Picture 6"/>
                <p:cNvPicPr>
                  <a:picLocks noChangeAspect="1"/>
                </p:cNvPicPr>
                <p:nvPr userDrawn="1"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572794" y="4115594"/>
                  <a:ext cx="3365121" cy="1447901"/>
                </a:xfrm>
                <a:prstGeom prst="rect">
                  <a:avLst/>
                </a:prstGeom>
              </p:spPr>
            </p:pic>
          </p:grpSp>
          <p:pic>
            <p:nvPicPr>
              <p:cNvPr id="13" name="Picture 12"/>
              <p:cNvPicPr>
                <a:picLocks noChangeAspect="1"/>
              </p:cNvPicPr>
              <p:nvPr userDrawn="1"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57972" y="7553871"/>
                <a:ext cx="4074834" cy="5294266"/>
              </a:xfrm>
              <a:prstGeom prst="rect">
                <a:avLst/>
              </a:prstGeom>
            </p:spPr>
          </p:pic>
        </p:grpSp>
        <p:sp>
          <p:nvSpPr>
            <p:cNvPr id="4" name="Rectangle 3"/>
            <p:cNvSpPr/>
            <p:nvPr userDrawn="1"/>
          </p:nvSpPr>
          <p:spPr>
            <a:xfrm>
              <a:off x="2757972" y="12695737"/>
              <a:ext cx="4253222" cy="18285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Intro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 userDrawn="1"/>
        </p:nvSpPr>
        <p:spPr>
          <a:xfrm rot="660000">
            <a:off x="-1256206" y="-419358"/>
            <a:ext cx="3042063" cy="14056875"/>
          </a:xfrm>
          <a:custGeom>
            <a:avLst/>
            <a:gdLst>
              <a:gd name="connsiteX0" fmla="*/ 0 w 3042063"/>
              <a:gd name="connsiteY0" fmla="*/ 591318 h 14056875"/>
              <a:gd name="connsiteX1" fmla="*/ 3042063 w 3042063"/>
              <a:gd name="connsiteY1" fmla="*/ 0 h 14056875"/>
              <a:gd name="connsiteX2" fmla="*/ 3042063 w 3042063"/>
              <a:gd name="connsiteY2" fmla="*/ 13974336 h 14056875"/>
              <a:gd name="connsiteX3" fmla="*/ 2617439 w 3042063"/>
              <a:gd name="connsiteY3" fmla="*/ 14056875 h 14056875"/>
              <a:gd name="connsiteX4" fmla="*/ 0 w 3042063"/>
              <a:gd name="connsiteY4" fmla="*/ 591318 h 14056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2063" h="14056875">
                <a:moveTo>
                  <a:pt x="0" y="591318"/>
                </a:moveTo>
                <a:lnTo>
                  <a:pt x="3042063" y="0"/>
                </a:lnTo>
                <a:lnTo>
                  <a:pt x="3042063" y="13974336"/>
                </a:lnTo>
                <a:lnTo>
                  <a:pt x="2617439" y="14056875"/>
                </a:lnTo>
                <a:lnTo>
                  <a:pt x="0" y="591318"/>
                </a:lnTo>
                <a:close/>
              </a:path>
            </a:pathLst>
          </a:custGeom>
          <a:solidFill>
            <a:srgbClr val="FBC7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5242" y="0"/>
            <a:ext cx="901048" cy="18902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</a:t>
            </a:r>
          </a:p>
        </p:txBody>
      </p:sp>
      <p:sp>
        <p:nvSpPr>
          <p:cNvPr id="11" name="Text Placeholder 39"/>
          <p:cNvSpPr>
            <a:spLocks noGrp="1"/>
          </p:cNvSpPr>
          <p:nvPr>
            <p:ph type="body" sz="quarter" idx="21" hasCustomPrompt="1"/>
          </p:nvPr>
        </p:nvSpPr>
        <p:spPr>
          <a:xfrm>
            <a:off x="4847978" y="6786786"/>
            <a:ext cx="14545616" cy="1107996"/>
          </a:xfrm>
        </p:spPr>
        <p:txBody>
          <a:bodyPr>
            <a:spAutoFit/>
          </a:bodyPr>
          <a:lstStyle>
            <a:lvl1pPr>
              <a:defRPr baseline="0"/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Intro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 userDrawn="1"/>
        </p:nvSpPr>
        <p:spPr>
          <a:xfrm rot="660000">
            <a:off x="-1256206" y="-419358"/>
            <a:ext cx="3042063" cy="14056875"/>
          </a:xfrm>
          <a:custGeom>
            <a:avLst/>
            <a:gdLst>
              <a:gd name="connsiteX0" fmla="*/ 0 w 3042063"/>
              <a:gd name="connsiteY0" fmla="*/ 591318 h 14056875"/>
              <a:gd name="connsiteX1" fmla="*/ 3042063 w 3042063"/>
              <a:gd name="connsiteY1" fmla="*/ 0 h 14056875"/>
              <a:gd name="connsiteX2" fmla="*/ 3042063 w 3042063"/>
              <a:gd name="connsiteY2" fmla="*/ 13974336 h 14056875"/>
              <a:gd name="connsiteX3" fmla="*/ 2617439 w 3042063"/>
              <a:gd name="connsiteY3" fmla="*/ 14056875 h 14056875"/>
              <a:gd name="connsiteX4" fmla="*/ 0 w 3042063"/>
              <a:gd name="connsiteY4" fmla="*/ 591318 h 14056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2063" h="14056875">
                <a:moveTo>
                  <a:pt x="0" y="591318"/>
                </a:moveTo>
                <a:lnTo>
                  <a:pt x="3042063" y="0"/>
                </a:lnTo>
                <a:lnTo>
                  <a:pt x="3042063" y="13974336"/>
                </a:lnTo>
                <a:lnTo>
                  <a:pt x="2617439" y="14056875"/>
                </a:lnTo>
                <a:lnTo>
                  <a:pt x="0" y="591318"/>
                </a:lnTo>
                <a:close/>
              </a:path>
            </a:pathLst>
          </a:custGeom>
          <a:solidFill>
            <a:srgbClr val="FBC7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5242" y="0"/>
            <a:ext cx="901048" cy="1890242"/>
          </a:xfrm>
          <a:prstGeom prst="rect">
            <a:avLst/>
          </a:prstGeom>
        </p:spPr>
      </p:pic>
      <p:sp>
        <p:nvSpPr>
          <p:cNvPr id="6" name="Title Placeholder 7"/>
          <p:cNvSpPr txBox="1">
            <a:spLocks/>
          </p:cNvSpPr>
          <p:nvPr userDrawn="1"/>
        </p:nvSpPr>
        <p:spPr>
          <a:xfrm>
            <a:off x="4919986" y="6138714"/>
            <a:ext cx="18218024" cy="110799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2438462" rtl="0" eaLnBrk="1" latinLnBrk="0" hangingPunct="1">
              <a:spcBef>
                <a:spcPct val="0"/>
              </a:spcBef>
              <a:buNone/>
              <a:defRPr sz="11700" kern="1200">
                <a:solidFill>
                  <a:schemeClr val="tx1"/>
                </a:solidFill>
                <a:latin typeface="Archivo Black" charset="0"/>
                <a:ea typeface="Archivo Black" charset="0"/>
                <a:cs typeface="Archivo Black" charset="0"/>
              </a:defRPr>
            </a:lvl1pPr>
          </a:lstStyle>
          <a:p>
            <a:r>
              <a:rPr lang="en-US" sz="7200" dirty="0"/>
              <a:t>CLICK TO EDIT SUB HEADLINE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847978" y="5002842"/>
            <a:ext cx="18218024" cy="180049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10" name="Text Placeholder 39"/>
          <p:cNvSpPr>
            <a:spLocks noGrp="1"/>
          </p:cNvSpPr>
          <p:nvPr>
            <p:ph type="body" sz="quarter" idx="21" hasCustomPrompt="1"/>
          </p:nvPr>
        </p:nvSpPr>
        <p:spPr>
          <a:xfrm>
            <a:off x="4847978" y="6786786"/>
            <a:ext cx="14545616" cy="1107996"/>
          </a:xfrm>
        </p:spPr>
        <p:txBody>
          <a:bodyPr>
            <a:sp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Intro Dark I Patter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4" name="Text Placeholder 39"/>
          <p:cNvSpPr>
            <a:spLocks noGrp="1"/>
          </p:cNvSpPr>
          <p:nvPr>
            <p:ph type="body" sz="quarter" idx="21" hasCustomPrompt="1"/>
          </p:nvPr>
        </p:nvSpPr>
        <p:spPr>
          <a:xfrm>
            <a:off x="4847978" y="6786786"/>
            <a:ext cx="14545616" cy="1107996"/>
          </a:xfrm>
        </p:spPr>
        <p:txBody>
          <a:bodyPr>
            <a:sp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Intro Light I Pattern">
    <p:bg>
      <p:bgPr>
        <a:blipFill dpi="0" rotWithShape="1">
          <a:blip r:embed="rId2">
            <a:alphaModFix amt="5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3" name="Text Placeholder 39"/>
          <p:cNvSpPr>
            <a:spLocks noGrp="1"/>
          </p:cNvSpPr>
          <p:nvPr>
            <p:ph type="body" sz="quarter" idx="21" hasCustomPrompt="1"/>
          </p:nvPr>
        </p:nvSpPr>
        <p:spPr>
          <a:xfrm>
            <a:off x="4847978" y="6786786"/>
            <a:ext cx="14545616" cy="1107996"/>
          </a:xfrm>
        </p:spPr>
        <p:txBody>
          <a:bodyPr>
            <a:spAutoFit/>
          </a:bodyPr>
          <a:lstStyle>
            <a:lvl1pPr>
              <a:defRPr baseline="0"/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0" y="0"/>
            <a:ext cx="13716000" cy="13716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 Regular"/>
                <a:ea typeface="Franklin Gothic Book Regular"/>
                <a:cs typeface="Franklin Gothic Book Regular"/>
              </a:defRPr>
            </a:lvl1pPr>
          </a:lstStyle>
          <a:p>
            <a:r>
              <a:rPr lang="en-US" dirty="0"/>
              <a:t>Click icon to add photo. Or, drag a photo on to this box.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952490" y="3276547"/>
            <a:ext cx="8136904" cy="2049792"/>
          </a:xfrm>
        </p:spPr>
        <p:txBody>
          <a:bodyPr/>
          <a:lstStyle/>
          <a:p>
            <a:r>
              <a:rPr lang="en-US" dirty="0"/>
              <a:t>Click to edit Headline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14982341" y="6463061"/>
            <a:ext cx="8137525" cy="3877985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Click to add text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4952490" y="5410994"/>
            <a:ext cx="8197229" cy="67710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4400" b="1" cap="all" baseline="0"/>
            </a:lvl1pPr>
          </a:lstStyle>
          <a:p>
            <a:pPr lvl="0"/>
            <a:r>
              <a:rPr lang="en-US" dirty="0"/>
              <a:t>CLICK TO SUBHEADINE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14983135" y="10882058"/>
            <a:ext cx="6933406" cy="607795"/>
          </a:xfrm>
        </p:spPr>
        <p:txBody>
          <a:bodyPr/>
          <a:lstStyle>
            <a:lvl1pPr marL="457200" indent="-457200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 dirty="0"/>
              <a:t>Click to add bulleted list</a:t>
            </a:r>
          </a:p>
        </p:txBody>
      </p:sp>
    </p:spTree>
    <p:extLst>
      <p:ext uri="{BB962C8B-B14F-4D97-AF65-F5344CB8AC3E}">
        <p14:creationId xmlns:p14="http://schemas.microsoft.com/office/powerpoint/2010/main" val="1838010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Grid Lar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0" y="0"/>
            <a:ext cx="6858000" cy="6858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 Regular"/>
                <a:ea typeface="Franklin Gothic Book Regular"/>
                <a:cs typeface="Franklin Gothic Book Regular"/>
              </a:defRPr>
            </a:lvl1pPr>
          </a:lstStyle>
          <a:p>
            <a:r>
              <a:rPr lang="en-US" dirty="0"/>
              <a:t>Click icon to 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9" name="Picture Placeholder 5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0" y="6858000"/>
            <a:ext cx="6858000" cy="6858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 Regular"/>
                <a:ea typeface="Franklin Gothic Book Regular"/>
                <a:cs typeface="Franklin Gothic Book Regular"/>
              </a:defRPr>
            </a:lvl1pPr>
          </a:lstStyle>
          <a:p>
            <a:r>
              <a:rPr lang="en-US" dirty="0"/>
              <a:t>Click icon to 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10" name="Picture Placeholder 5"/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6858000" y="0"/>
            <a:ext cx="6858000" cy="6858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 Regular"/>
                <a:ea typeface="Franklin Gothic Book Regular"/>
                <a:cs typeface="Franklin Gothic Book Regular"/>
              </a:defRPr>
            </a:lvl1pPr>
          </a:lstStyle>
          <a:p>
            <a:r>
              <a:rPr lang="en-US" dirty="0"/>
              <a:t>Click icon to 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11" name="Picture Placeholder 5"/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6858000" y="6858000"/>
            <a:ext cx="6858000" cy="6858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 Regular"/>
                <a:ea typeface="Franklin Gothic Book Regular"/>
                <a:cs typeface="Franklin Gothic Book Regular"/>
              </a:defRPr>
            </a:lvl1pPr>
          </a:lstStyle>
          <a:p>
            <a:r>
              <a:rPr lang="en-US" dirty="0"/>
              <a:t>Click icon to 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935994" y="3276547"/>
            <a:ext cx="8136904" cy="2049792"/>
          </a:xfrm>
        </p:spPr>
        <p:txBody>
          <a:bodyPr/>
          <a:lstStyle/>
          <a:p>
            <a:r>
              <a:rPr lang="en-US" dirty="0"/>
              <a:t>Click to </a:t>
            </a:r>
            <a:r>
              <a:rPr lang="en-US"/>
              <a:t>edit Headline</a:t>
            </a:r>
            <a:endParaRPr lang="en-US" dirty="0"/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14982341" y="6463061"/>
            <a:ext cx="8137525" cy="379956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text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4952490" y="5410994"/>
            <a:ext cx="8197229" cy="67710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4400" b="1" cap="all" baseline="0"/>
            </a:lvl1pPr>
          </a:lstStyle>
          <a:p>
            <a:pPr lvl="0"/>
            <a:r>
              <a:rPr lang="en-US" dirty="0"/>
              <a:t>CLICK TO SUBHEADINE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14982341" y="10897394"/>
            <a:ext cx="6933406" cy="607795"/>
          </a:xfrm>
        </p:spPr>
        <p:txBody>
          <a:bodyPr/>
          <a:lstStyle>
            <a:lvl1pPr marL="457200" indent="-457200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 dirty="0"/>
              <a:t>Click to add bulleted list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Grid With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5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14" name="Picture Placeholder 5"/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4572000" y="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15" name="Picture Placeholder 5"/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9144000" y="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16" name="Picture Placeholder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0" y="4572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17" name="Picture Placeholder 5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572000" y="4572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18" name="Picture Placeholder 5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9144000" y="4572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19" name="Picture Placeholder 5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0" y="9144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 dirty="0"/>
              <a:t>Click icon to 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20" name="Picture Placeholder 5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4572000" y="9144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21" name="Picture Placeholder 5"/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9144000" y="9144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952490" y="3276547"/>
            <a:ext cx="8136904" cy="2049792"/>
          </a:xfrm>
        </p:spPr>
        <p:txBody>
          <a:bodyPr/>
          <a:lstStyle>
            <a:lvl1pPr>
              <a:defRPr b="1" baseline="0">
                <a:latin typeface="Franklin Gothic Demi" panose="020B0703020102020204" pitchFamily="34" charset="0"/>
              </a:defRPr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14982341" y="6463061"/>
            <a:ext cx="8137525" cy="379956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text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14952490" y="5410994"/>
            <a:ext cx="8197229" cy="67710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4400" b="1" cap="all" baseline="0"/>
            </a:lvl1pPr>
          </a:lstStyle>
          <a:p>
            <a:pPr lvl="0"/>
            <a:r>
              <a:rPr lang="en-US" dirty="0"/>
              <a:t>CLICK TO SUBHEADINE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14982341" y="10844335"/>
            <a:ext cx="6933406" cy="607795"/>
          </a:xfrm>
        </p:spPr>
        <p:txBody>
          <a:bodyPr/>
          <a:lstStyle>
            <a:lvl1pPr marL="457200" indent="-457200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 dirty="0"/>
              <a:t>Click to add bulleted list</a:t>
            </a:r>
          </a:p>
        </p:txBody>
      </p:sp>
    </p:spTree>
    <p:extLst>
      <p:ext uri="{BB962C8B-B14F-4D97-AF65-F5344CB8AC3E}">
        <p14:creationId xmlns:p14="http://schemas.microsoft.com/office/powerpoint/2010/main" val="171658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hoto Gri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743522" y="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 dirty="0"/>
              <a:t>Click icon to 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35" name="Picture Placeholder 5"/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5315522" y="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36" name="Picture Placeholder 5"/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9887522" y="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37" name="Picture Placeholder 5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4459522" y="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38" name="Picture Placeholder 5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19031522" y="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39" name="Picture Placeholder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743522" y="4572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40" name="Picture Placeholder 5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5315522" y="4572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41" name="Picture Placeholder 5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9887522" y="4572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42" name="Picture Placeholder 5"/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14459522" y="4572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43" name="Picture Placeholder 5"/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19031522" y="4572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44" name="Picture Placeholder 5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743522" y="9144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 dirty="0"/>
              <a:t>Click icon to 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45" name="Picture Placeholder 5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5315522" y="9144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46" name="Picture Placeholder 5"/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9887522" y="9144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47" name="Picture Placeholder 5"/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14459522" y="9144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48" name="Picture Placeholder 5"/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19031522" y="9144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</p:spTree>
    <p:extLst>
      <p:ext uri="{BB962C8B-B14F-4D97-AF65-F5344CB8AC3E}">
        <p14:creationId xmlns:p14="http://schemas.microsoft.com/office/powerpoint/2010/main" val="55829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3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creen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/>
          <p:cNvSpPr>
            <a:spLocks noGrp="1"/>
          </p:cNvSpPr>
          <p:nvPr>
            <p:ph type="pic" sz="quarter" idx="22" hasCustomPrompt="1"/>
          </p:nvPr>
        </p:nvSpPr>
        <p:spPr>
          <a:xfrm>
            <a:off x="0" y="0"/>
            <a:ext cx="24385588" cy="13717588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32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 dirty="0"/>
              <a:t>Click icon to add photo. Or, drag your photo on to this box.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</p:spTree>
    <p:extLst>
      <p:ext uri="{BB962C8B-B14F-4D97-AF65-F5344CB8AC3E}">
        <p14:creationId xmlns:p14="http://schemas.microsoft.com/office/powerpoint/2010/main" val="35560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creen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dia Placeholder 5"/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24385588" cy="13717588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vert="horz" wrap="none" lIns="0" rIns="0" anchor="t" anchorCtr="0">
            <a:noAutofit/>
          </a:bodyPr>
          <a:lstStyle>
            <a:lvl1pPr marL="0" indent="0" algn="ctr">
              <a:buNone/>
              <a:defRPr sz="9600" b="0" baseline="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pPr marL="914424" marR="0" lvl="0" indent="-914424" algn="l" defTabSz="243846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Click Icon to add Video</a:t>
            </a:r>
          </a:p>
        </p:txBody>
      </p:sp>
    </p:spTree>
    <p:extLst>
      <p:ext uri="{BB962C8B-B14F-4D97-AF65-F5344CB8AC3E}">
        <p14:creationId xmlns:p14="http://schemas.microsoft.com/office/powerpoint/2010/main" val="167388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92454" y="1677194"/>
            <a:ext cx="21032788" cy="1252907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Add Headline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292454" y="3290817"/>
            <a:ext cx="15554325" cy="830997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5400" b="1" cap="all" baseline="0"/>
            </a:lvl1pPr>
          </a:lstStyle>
          <a:p>
            <a:pPr lvl="0"/>
            <a:r>
              <a:rPr lang="en-US" dirty="0"/>
              <a:t>CLICK TO ADD SUBHEADINE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1902054" y="4571430"/>
            <a:ext cx="19053740" cy="670696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242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e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0" y="9955138"/>
            <a:ext cx="24385588" cy="14773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ctr" defTabSz="243846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634" algn="l"/>
              </a:tabLst>
              <a:defRPr sz="9600" b="1" i="0" cap="all" baseline="0">
                <a:solidFill>
                  <a:schemeClr val="tx1"/>
                </a:solidFill>
                <a:latin typeface="Franklin Gothic Demi" panose="020B0703020102020204" pitchFamily="34" charset="0"/>
                <a:ea typeface="Franklin Gothic Demi" panose="020B0703020102020204" pitchFamily="34" charset="0"/>
                <a:cs typeface="Franklin Gothic Demi" panose="020B0703020102020204" pitchFamily="34" charset="0"/>
              </a:defRPr>
            </a:lvl1pPr>
          </a:lstStyle>
          <a:p>
            <a:r>
              <a:rPr lang="en-US" dirty="0"/>
              <a:t>Click to add text</a:t>
            </a:r>
            <a:endParaRPr lang="ru-RU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6570" y="2826346"/>
            <a:ext cx="4032448" cy="44385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791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92454" y="1677194"/>
            <a:ext cx="21032788" cy="1252907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Add Headline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292454" y="3290817"/>
            <a:ext cx="15554325" cy="830997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5400" b="1" cap="all" baseline="0"/>
            </a:lvl1pPr>
          </a:lstStyle>
          <a:p>
            <a:pPr lvl="0"/>
            <a:r>
              <a:rPr lang="en-US" dirty="0"/>
              <a:t>CLICK TO ADD SUBHEADINE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1902054" y="4571430"/>
            <a:ext cx="19053740" cy="670696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925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92454" y="1677194"/>
            <a:ext cx="21032788" cy="1252907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Add Headline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292454" y="3290817"/>
            <a:ext cx="15554325" cy="830997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5400" b="1" cap="all" baseline="0"/>
            </a:lvl1pPr>
          </a:lstStyle>
          <a:p>
            <a:pPr lvl="0"/>
            <a:r>
              <a:rPr lang="en-US" dirty="0"/>
              <a:t>CLICK TO ADD SUBHEADINE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1902054" y="4571430"/>
            <a:ext cx="19053740" cy="670696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717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">
    <p:bg>
      <p:bgPr>
        <a:solidFill>
          <a:srgbClr val="FFFFF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92454" y="1677194"/>
            <a:ext cx="21032788" cy="121828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ADD HEADLINE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715794" y="5106194"/>
            <a:ext cx="15986025" cy="4078039"/>
          </a:xfrm>
        </p:spPr>
        <p:txBody>
          <a:bodyPr/>
          <a:lstStyle>
            <a:lvl1pPr marL="0" marR="0" indent="0" algn="l" defTabSz="2438462" rtl="0" eaLnBrk="1" fontAlgn="auto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300" b="0" i="0" baseline="0" smtClean="0"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 </a:t>
            </a:r>
            <a:r>
              <a:rPr lang="en-US" dirty="0" err="1"/>
              <a:t>volorit</a:t>
            </a:r>
            <a:r>
              <a:rPr lang="en-US" dirty="0"/>
              <a:t> </a:t>
            </a:r>
            <a:r>
              <a:rPr lang="en-US" dirty="0" err="1"/>
              <a:t>iorem</a:t>
            </a:r>
            <a:r>
              <a:rPr lang="en-US" dirty="0"/>
              <a:t>. Bea </a:t>
            </a:r>
            <a:r>
              <a:rPr lang="en-US" dirty="0" err="1"/>
              <a:t>cus</a:t>
            </a:r>
            <a:r>
              <a:rPr lang="en-US" dirty="0"/>
              <a:t> </a:t>
            </a:r>
            <a:r>
              <a:rPr lang="en-US" dirty="0" err="1"/>
              <a:t>eatis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accus</a:t>
            </a:r>
            <a:r>
              <a:rPr lang="en-US" dirty="0"/>
              <a:t>, ne </a:t>
            </a:r>
            <a:r>
              <a:rPr lang="en-US" dirty="0" err="1"/>
              <a:t>molenda</a:t>
            </a:r>
            <a:r>
              <a:rPr lang="en-US" dirty="0"/>
              <a:t> </a:t>
            </a:r>
            <a:r>
              <a:rPr lang="en-US" dirty="0" err="1"/>
              <a:t>invelit</a:t>
            </a:r>
            <a:r>
              <a:rPr lang="en-US" dirty="0"/>
              <a:t> </a:t>
            </a:r>
            <a:r>
              <a:rPr lang="en-US" dirty="0" err="1"/>
              <a:t>iurepudae</a:t>
            </a:r>
            <a:r>
              <a:rPr lang="en-US" dirty="0"/>
              <a:t> </a:t>
            </a:r>
            <a:r>
              <a:rPr lang="en-US" dirty="0" err="1"/>
              <a:t>maximin</a:t>
            </a:r>
            <a:r>
              <a:rPr lang="en-US" dirty="0"/>
              <a:t> </a:t>
            </a:r>
            <a:r>
              <a:rPr lang="en-US" dirty="0" err="1"/>
              <a:t>imagnate</a:t>
            </a:r>
            <a:r>
              <a:rPr lang="en-US" dirty="0"/>
              <a:t> </a:t>
            </a:r>
            <a:r>
              <a:rPr lang="en-US" dirty="0" err="1"/>
              <a:t>officima</a:t>
            </a:r>
            <a:r>
              <a:rPr lang="en-US" dirty="0"/>
              <a:t> </a:t>
            </a:r>
            <a:r>
              <a:rPr lang="en-US" dirty="0" err="1"/>
              <a:t>corruptas</a:t>
            </a:r>
            <a:r>
              <a:rPr lang="en-US" dirty="0"/>
              <a:t> </a:t>
            </a:r>
            <a:r>
              <a:rPr lang="en-US" dirty="0" err="1"/>
              <a:t>simoditam</a:t>
            </a:r>
            <a:r>
              <a:rPr lang="en-US" dirty="0"/>
              <a:t> </a:t>
            </a:r>
            <a:r>
              <a:rPr lang="en-US" dirty="0" err="1"/>
              <a:t>repersp</a:t>
            </a:r>
            <a:r>
              <a:rPr lang="en-US" dirty="0"/>
              <a:t> </a:t>
            </a:r>
            <a:r>
              <a:rPr lang="en-US" dirty="0" err="1"/>
              <a:t>erumenimi</a:t>
            </a:r>
            <a:r>
              <a:rPr lang="en-US" dirty="0"/>
              <a:t>, </a:t>
            </a:r>
            <a:r>
              <a:rPr lang="en-US" dirty="0" err="1"/>
              <a:t>sitate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maio</a:t>
            </a:r>
            <a:r>
              <a:rPr lang="en-US" dirty="0"/>
              <a:t>. </a:t>
            </a:r>
            <a:r>
              <a:rPr lang="en-US" dirty="0" err="1"/>
              <a:t>Incias</a:t>
            </a:r>
            <a:r>
              <a:rPr lang="en-US" dirty="0"/>
              <a:t> et </a:t>
            </a:r>
            <a:r>
              <a:rPr lang="en-US" dirty="0" err="1"/>
              <a:t>volupta</a:t>
            </a:r>
            <a:r>
              <a:rPr lang="en-US" dirty="0"/>
              <a:t> </a:t>
            </a:r>
            <a:r>
              <a:rPr lang="en-US" dirty="0" err="1"/>
              <a:t>ecestet</a:t>
            </a:r>
            <a:r>
              <a:rPr lang="en-US" dirty="0"/>
              <a:t>,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eum</a:t>
            </a:r>
            <a:r>
              <a:rPr lang="en-US" dirty="0"/>
              <a:t> am </a:t>
            </a:r>
            <a:r>
              <a:rPr lang="en-US" dirty="0" err="1"/>
              <a:t>ipic</a:t>
            </a:r>
            <a:r>
              <a:rPr lang="en-US" dirty="0"/>
              <a:t> tempore </a:t>
            </a:r>
            <a:r>
              <a:rPr lang="en-US" dirty="0" err="1"/>
              <a:t>explandam</a:t>
            </a:r>
            <a:r>
              <a:rPr lang="en-US" dirty="0"/>
              <a:t>. 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292454" y="3290817"/>
            <a:ext cx="15554325" cy="830997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5400" b="1" cap="all" baseline="0"/>
            </a:lvl1pPr>
          </a:lstStyle>
          <a:p>
            <a:pPr lvl="0"/>
            <a:r>
              <a:rPr lang="en-US" dirty="0"/>
              <a:t>CLICK TO ADD SUBHEADINE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Grid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 flipH="1">
            <a:off x="17821142" y="0"/>
            <a:ext cx="6564449" cy="68587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 dirty="0">
              <a:latin typeface="Archivo Regular" charset="0"/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 flipH="1">
            <a:off x="11256690" y="0"/>
            <a:ext cx="6564449" cy="68587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 dirty="0">
              <a:latin typeface="Archivo Regular" charset="0"/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 flipH="1">
            <a:off x="11256690" y="6858794"/>
            <a:ext cx="6564449" cy="6858794"/>
          </a:xfrm>
          <a:prstGeom prst="rect">
            <a:avLst/>
          </a:prstGeom>
          <a:solidFill>
            <a:srgbClr val="8475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 dirty="0">
              <a:latin typeface="Archivo Regular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92454" y="2521471"/>
            <a:ext cx="8812108" cy="2462213"/>
          </a:xfrm>
          <a:prstGeom prst="rect">
            <a:avLst/>
          </a:prstGeom>
        </p:spPr>
        <p:txBody>
          <a:bodyPr/>
          <a:lstStyle>
            <a:lvl1pPr>
              <a:defRPr sz="8000" b="1">
                <a:solidFill>
                  <a:srgbClr val="84754E"/>
                </a:solidFill>
              </a:defRPr>
            </a:lvl1pPr>
          </a:lstStyle>
          <a:p>
            <a:r>
              <a:rPr lang="en-US" dirty="0"/>
              <a:t>CLICK TO ADD HEADLINE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292455" y="5411004"/>
            <a:ext cx="7948011" cy="4757713"/>
          </a:xfrm>
        </p:spPr>
        <p:txBody>
          <a:bodyPr/>
          <a:lstStyle>
            <a:lvl1pPr marL="0" indent="0">
              <a:buNone/>
              <a:defRPr lang="en-US" sz="3300" b="0" i="0" smtClean="0"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2120786" y="7789861"/>
            <a:ext cx="4824536" cy="4962897"/>
          </a:xfrm>
        </p:spPr>
        <p:txBody>
          <a:bodyPr numCol="1" spcCol="914400"/>
          <a:lstStyle>
            <a:lvl1pPr marL="0" indent="0">
              <a:lnSpc>
                <a:spcPts val="4300"/>
              </a:lnSpc>
              <a:buNone/>
              <a:defRPr lang="en-US" sz="250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18757243" y="7789861"/>
            <a:ext cx="4824536" cy="4962897"/>
          </a:xfrm>
        </p:spPr>
        <p:txBody>
          <a:bodyPr numCol="1" spcCol="914400"/>
          <a:lstStyle>
            <a:lvl1pPr marL="0" indent="0">
              <a:lnSpc>
                <a:spcPts val="4300"/>
              </a:lnSpc>
              <a:buNone/>
              <a:defRPr lang="en-US" sz="2500" b="0" i="0" smtClean="0"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2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12120786" y="947949"/>
            <a:ext cx="4824536" cy="4962897"/>
          </a:xfrm>
        </p:spPr>
        <p:txBody>
          <a:bodyPr numCol="1" spcCol="914400"/>
          <a:lstStyle>
            <a:lvl1pPr marL="0" indent="0">
              <a:lnSpc>
                <a:spcPts val="4300"/>
              </a:lnSpc>
              <a:buNone/>
              <a:defRPr lang="en-US" sz="250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18757243" y="947949"/>
            <a:ext cx="4824536" cy="4962897"/>
          </a:xfrm>
        </p:spPr>
        <p:txBody>
          <a:bodyPr numCol="1" spcCol="914400"/>
          <a:lstStyle>
            <a:lvl1pPr marL="0" indent="0">
              <a:lnSpc>
                <a:spcPts val="4300"/>
              </a:lnSpc>
              <a:buNone/>
              <a:defRPr lang="en-US" sz="250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Grid 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1419214" y="6996938"/>
            <a:ext cx="6268502" cy="5262457"/>
          </a:xfrm>
          <a:prstGeom prst="rect">
            <a:avLst/>
          </a:prstGeom>
        </p:spPr>
        <p:txBody>
          <a:bodyPr/>
          <a:lstStyle>
            <a:lvl1pPr>
              <a:defRPr lang="en-US" sz="2200" b="0" i="0" baseline="0" dirty="0">
                <a:solidFill>
                  <a:schemeClr val="tx2"/>
                </a:solidFill>
                <a:latin typeface="Archivo Regular" charset="0"/>
                <a:ea typeface="Archivo Regular" charset="0"/>
                <a:cs typeface="Archivo Regular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Example text</a:t>
            </a:r>
          </a:p>
        </p:txBody>
      </p:sp>
      <p:sp>
        <p:nvSpPr>
          <p:cNvPr id="7" name="Прямоугольник 6"/>
          <p:cNvSpPr/>
          <p:nvPr userDrawn="1"/>
        </p:nvSpPr>
        <p:spPr>
          <a:xfrm rot="10800000" flipH="1">
            <a:off x="0" y="6858794"/>
            <a:ext cx="12192794" cy="68587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 dirty="0">
              <a:latin typeface="Archivo Regular" charset="0"/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 rot="10800000" flipH="1">
            <a:off x="12192794" y="6858794"/>
            <a:ext cx="12192794" cy="68587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 dirty="0">
              <a:latin typeface="Archivo Regular" charset="0"/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 rot="10800000" flipH="1">
            <a:off x="12192794" y="0"/>
            <a:ext cx="12192794" cy="6858794"/>
          </a:xfrm>
          <a:prstGeom prst="rect">
            <a:avLst/>
          </a:prstGeom>
          <a:solidFill>
            <a:srgbClr val="8475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 dirty="0">
              <a:latin typeface="Archivo Regular" charset="0"/>
            </a:endParaRP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419210" y="8154938"/>
            <a:ext cx="8829368" cy="4078039"/>
          </a:xfrm>
        </p:spPr>
        <p:txBody>
          <a:bodyPr/>
          <a:lstStyle>
            <a:lvl1pPr marL="0" indent="0">
              <a:buNone/>
              <a:defRPr lang="en-US" sz="330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13776970" y="8154938"/>
            <a:ext cx="8829368" cy="4078039"/>
          </a:xfrm>
        </p:spPr>
        <p:txBody>
          <a:bodyPr/>
          <a:lstStyle>
            <a:lvl1pPr marL="0" indent="0">
              <a:buNone/>
              <a:defRPr lang="en-US" sz="330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13776970" y="1386186"/>
            <a:ext cx="8829368" cy="4078039"/>
          </a:xfrm>
        </p:spPr>
        <p:txBody>
          <a:bodyPr/>
          <a:lstStyle>
            <a:lvl1pPr marL="0" indent="0">
              <a:buNone/>
              <a:defRPr lang="en-US" sz="330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1319586" y="2521470"/>
            <a:ext cx="10180260" cy="2436564"/>
          </a:xfrm>
          <a:prstGeom prst="rect">
            <a:avLst/>
          </a:prstGeom>
        </p:spPr>
        <p:txBody>
          <a:bodyPr/>
          <a:lstStyle>
            <a:lvl1pPr>
              <a:defRPr sz="8000"/>
            </a:lvl1pPr>
          </a:lstStyle>
          <a:p>
            <a:r>
              <a:rPr lang="en-US" dirty="0"/>
              <a:t>CLICK TO ADD HEADLINE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Grid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 rot="10800000">
            <a:off x="0" y="6858794"/>
            <a:ext cx="12192794" cy="6858794"/>
          </a:xfrm>
          <a:prstGeom prst="rect">
            <a:avLst/>
          </a:prstGeom>
          <a:solidFill>
            <a:srgbClr val="8475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 dirty="0">
              <a:latin typeface="Archivo Regular" charset="0"/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 rot="10800000" flipH="1">
            <a:off x="12192794" y="0"/>
            <a:ext cx="12192794" cy="137175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 dirty="0">
              <a:latin typeface="Archivo Regular" charset="0"/>
            </a:endParaRP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419210" y="8154938"/>
            <a:ext cx="8829368" cy="4078039"/>
          </a:xfrm>
        </p:spPr>
        <p:txBody>
          <a:bodyPr/>
          <a:lstStyle>
            <a:lvl1pPr marL="0" indent="0">
              <a:buNone/>
              <a:defRPr lang="en-US" sz="330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876825" y="1992287"/>
            <a:ext cx="8829368" cy="9515425"/>
          </a:xfrm>
        </p:spPr>
        <p:txBody>
          <a:bodyPr/>
          <a:lstStyle>
            <a:lvl1pPr marL="0" marR="0" indent="0" algn="l" defTabSz="2438462" rtl="0" eaLnBrk="1" fontAlgn="auto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30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</a:t>
            </a:r>
            <a:r>
              <a:rPr lang="en-US" dirty="0">
                <a:effectLst/>
                <a:latin typeface="Helvetica" charset="0"/>
              </a:rPr>
              <a:t>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>
          <a:xfrm>
            <a:off x="1319586" y="2521470"/>
            <a:ext cx="10180260" cy="2436564"/>
          </a:xfrm>
          <a:prstGeom prst="rect">
            <a:avLst/>
          </a:prstGeom>
        </p:spPr>
        <p:txBody>
          <a:bodyPr/>
          <a:lstStyle>
            <a:lvl1pPr>
              <a:defRPr sz="8000"/>
            </a:lvl1pPr>
          </a:lstStyle>
          <a:p>
            <a:r>
              <a:rPr lang="en-US" dirty="0"/>
              <a:t>CLICK TO ADD HEADLINE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Intro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/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24385588" cy="13717588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lnSpc>
                <a:spcPts val="2500"/>
              </a:lnSpc>
              <a:spcBef>
                <a:spcPts val="0"/>
              </a:spcBef>
              <a:buNone/>
              <a:defRPr sz="180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 dirty="0"/>
              <a:t>Click icon to 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33" name="Title 32"/>
          <p:cNvSpPr>
            <a:spLocks noGrp="1"/>
          </p:cNvSpPr>
          <p:nvPr>
            <p:ph type="title" hasCustomPrompt="1"/>
          </p:nvPr>
        </p:nvSpPr>
        <p:spPr>
          <a:xfrm>
            <a:off x="0" y="7650882"/>
            <a:ext cx="24385588" cy="1800493"/>
          </a:xfrm>
        </p:spPr>
        <p:txBody>
          <a:bodyPr anchor="b" anchorCtr="0"/>
          <a:lstStyle>
            <a:lvl1pPr algn="ctr">
              <a:defRPr>
                <a:ln>
                  <a:noFill/>
                </a:ln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40" name="Text Placeholder 39"/>
          <p:cNvSpPr>
            <a:spLocks noGrp="1"/>
          </p:cNvSpPr>
          <p:nvPr>
            <p:ph type="body" sz="quarter" idx="21" hasCustomPrompt="1"/>
          </p:nvPr>
        </p:nvSpPr>
        <p:spPr>
          <a:xfrm>
            <a:off x="0" y="9434826"/>
            <a:ext cx="24385588" cy="1107996"/>
          </a:xfrm>
        </p:spPr>
        <p:txBody>
          <a:bodyPr wrap="square">
            <a:spAutoFit/>
          </a:bodyPr>
          <a:lstStyle>
            <a:lvl1pPr algn="ctr">
              <a:defRPr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6.xml"/><Relationship Id="rId10" Type="http://schemas.microsoft.com/office/2007/relationships/hdphoto" Target="../media/hdphoto2.wdp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slideLayout" Target="../slideLayouts/slideLayout16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/>
          <p:cNvSpPr>
            <a:spLocks noGrp="1"/>
          </p:cNvSpPr>
          <p:nvPr>
            <p:ph type="title"/>
          </p:nvPr>
        </p:nvSpPr>
        <p:spPr>
          <a:xfrm>
            <a:off x="12120786" y="4381773"/>
            <a:ext cx="8428162" cy="269304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10" name="Text Placeholder 5"/>
          <p:cNvSpPr txBox="1">
            <a:spLocks/>
          </p:cNvSpPr>
          <p:nvPr userDrawn="1"/>
        </p:nvSpPr>
        <p:spPr>
          <a:xfrm>
            <a:off x="12120786" y="7434858"/>
            <a:ext cx="8428162" cy="18002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6500"/>
              </a:lnSpc>
              <a:spcBef>
                <a:spcPts val="1000"/>
              </a:spcBef>
              <a:buFont typeface="Arial"/>
              <a:buNone/>
              <a:defRPr sz="6000" b="1" i="0" kern="1200" baseline="0">
                <a:solidFill>
                  <a:schemeClr val="tx1"/>
                </a:solidFill>
                <a:latin typeface="Archivo" charset="0"/>
                <a:ea typeface="Archivo" charset="0"/>
                <a:cs typeface="Archivo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0" dirty="0">
                <a:latin typeface="+mn-lt"/>
              </a:rPr>
              <a:t>CLICK TO EDIT SUBTITLE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23548182" y="12932708"/>
            <a:ext cx="836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5BB2DF9-E68E-4AC3-B017-2CE170B5ED8F}" type="slidenum">
              <a:rPr lang="en-US" sz="4000" smtClean="0">
                <a:solidFill>
                  <a:srgbClr val="84754E"/>
                </a:solidFill>
              </a:rPr>
              <a:t>‹#›</a:t>
            </a:fld>
            <a:endParaRPr lang="en-US" dirty="0">
              <a:solidFill>
                <a:srgbClr val="8475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83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2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ts val="10500"/>
        </a:lnSpc>
        <a:spcBef>
          <a:spcPct val="0"/>
        </a:spcBef>
        <a:buNone/>
        <a:defRPr lang="en-US" sz="9600" b="1" i="0" kern="1200" dirty="0" smtClean="0">
          <a:solidFill>
            <a:schemeClr val="tx1"/>
          </a:solidFill>
          <a:latin typeface="Franklin Gothic Demi" panose="020B0603020102020204" pitchFamily="34" charset="0"/>
          <a:ea typeface="Franklin Gothic Demi" panose="020B0603020102020204" pitchFamily="34" charset="0"/>
          <a:cs typeface="Franklin Gothic Demi" panose="020B0603020102020204" pitchFamily="34" charset="0"/>
        </a:defRPr>
      </a:lvl1pPr>
    </p:titleStyle>
    <p:bodyStyle>
      <a:lvl1pPr marL="0" indent="0" algn="l" defTabSz="914400" rtl="0" eaLnBrk="1" latinLnBrk="0" hangingPunct="1">
        <a:lnSpc>
          <a:spcPts val="6500"/>
        </a:lnSpc>
        <a:spcBef>
          <a:spcPts val="1000"/>
        </a:spcBef>
        <a:buFont typeface="Arial"/>
        <a:buNone/>
        <a:defRPr sz="6000" b="1" kern="1200" baseline="0">
          <a:solidFill>
            <a:schemeClr val="tx1"/>
          </a:solidFill>
          <a:latin typeface="Archivo Black" charset="0"/>
          <a:ea typeface="Archivo Black" charset="0"/>
          <a:cs typeface="Archivo Black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 userDrawn="1"/>
        </p:nvSpPr>
        <p:spPr>
          <a:xfrm>
            <a:off x="2834812" y="0"/>
            <a:ext cx="21550776" cy="13717588"/>
          </a:xfrm>
          <a:custGeom>
            <a:avLst/>
            <a:gdLst>
              <a:gd name="connsiteX0" fmla="*/ 2418781 w 21550776"/>
              <a:gd name="connsiteY0" fmla="*/ 0 h 13717588"/>
              <a:gd name="connsiteX1" fmla="*/ 21550776 w 21550776"/>
              <a:gd name="connsiteY1" fmla="*/ 0 h 13717588"/>
              <a:gd name="connsiteX2" fmla="*/ 21550776 w 21550776"/>
              <a:gd name="connsiteY2" fmla="*/ 13717588 h 13717588"/>
              <a:gd name="connsiteX3" fmla="*/ 0 w 21550776"/>
              <a:gd name="connsiteY3" fmla="*/ 13717588 h 1371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550776" h="13717588">
                <a:moveTo>
                  <a:pt x="2418781" y="0"/>
                </a:moveTo>
                <a:lnTo>
                  <a:pt x="21550776" y="0"/>
                </a:lnTo>
                <a:lnTo>
                  <a:pt x="21550776" y="13717588"/>
                </a:lnTo>
                <a:lnTo>
                  <a:pt x="0" y="137175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292454" y="4482530"/>
            <a:ext cx="21032788" cy="46807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21940361" y="-75406"/>
            <a:ext cx="1102287" cy="2210594"/>
            <a:chOff x="21940361" y="10623"/>
            <a:chExt cx="1102287" cy="2210594"/>
          </a:xfrm>
        </p:grpSpPr>
        <p:sp>
          <p:nvSpPr>
            <p:cNvPr id="6" name="Rectangle 5"/>
            <p:cNvSpPr/>
            <p:nvPr userDrawn="1"/>
          </p:nvSpPr>
          <p:spPr>
            <a:xfrm>
              <a:off x="21940361" y="10623"/>
              <a:ext cx="1102287" cy="2210594"/>
            </a:xfrm>
            <a:prstGeom prst="rect">
              <a:avLst/>
            </a:prstGeom>
            <a:solidFill>
              <a:srgbClr val="84754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7285" y1="21661" x2="7285" y2="21661"/>
                          <a14:foregroundMark x1="86755" y1="73285" x2="86755" y2="73285"/>
                          <a14:foregroundMark x1="92053" y1="83394" x2="92053" y2="83394"/>
                          <a14:foregroundMark x1="92053" y1="91697" x2="92053" y2="91697"/>
                          <a14:foregroundMark x1="92053" y1="79422" x2="92053" y2="79422"/>
                          <a14:foregroundMark x1="76159" y1="65343" x2="76159" y2="65343"/>
                          <a14:foregroundMark x1="77483" y1="40794" x2="77483" y2="40794"/>
                          <a14:foregroundMark x1="92053" y1="26715" x2="92053" y2="26715"/>
                          <a14:foregroundMark x1="92715" y1="17329" x2="92715" y2="17329"/>
                          <a14:foregroundMark x1="92715" y1="12635" x2="92715" y2="12635"/>
                          <a14:foregroundMark x1="83444" y1="26715" x2="83444" y2="26715"/>
                          <a14:foregroundMark x1="77483" y1="30325" x2="77483" y2="30325"/>
                          <a14:foregroundMark x1="92053" y1="22744" x2="92053" y2="22744"/>
                          <a14:foregroundMark x1="77483" y1="35379" x2="77483" y2="35379"/>
                          <a14:foregroundMark x1="74834" y1="51625" x2="74834" y2="51625"/>
                          <a14:foregroundMark x1="76821" y1="58484" x2="76821" y2="58484"/>
                          <a14:foregroundMark x1="78146" y1="48375" x2="78146" y2="48375"/>
                          <a14:foregroundMark x1="77483" y1="72202" x2="77483" y2="72202"/>
                          <a14:foregroundMark x1="91391" y1="74368" x2="91391" y2="74368"/>
                          <a14:foregroundMark x1="78146" y1="53791" x2="78146" y2="53791"/>
                          <a14:foregroundMark x1="92053" y1="8303" x2="92053" y2="830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098794" y="762794"/>
              <a:ext cx="753516" cy="1321914"/>
            </a:xfrm>
            <a:prstGeom prst="rect">
              <a:avLst/>
            </a:prstGeom>
          </p:spPr>
        </p:pic>
      </p:grpSp>
      <p:sp>
        <p:nvSpPr>
          <p:cNvPr id="19" name="TextBox 18"/>
          <p:cNvSpPr txBox="1"/>
          <p:nvPr userDrawn="1"/>
        </p:nvSpPr>
        <p:spPr>
          <a:xfrm>
            <a:off x="23548182" y="12932708"/>
            <a:ext cx="836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5BB2DF9-E68E-4AC3-B017-2CE170B5ED8F}" type="slidenum">
              <a:rPr lang="en-US" sz="4000" smtClean="0">
                <a:solidFill>
                  <a:srgbClr val="84754E"/>
                </a:solidFill>
              </a:rPr>
              <a:t>‹#›</a:t>
            </a:fld>
            <a:endParaRPr lang="en-US" dirty="0">
              <a:solidFill>
                <a:srgbClr val="84754E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44120"/>
            <a:ext cx="1981994" cy="2573468"/>
          </a:xfrm>
          <a:prstGeom prst="rect">
            <a:avLst/>
          </a:prstGeom>
        </p:spPr>
      </p:pic>
      <p:sp>
        <p:nvSpPr>
          <p:cNvPr id="13" name="Title Placeholder 2"/>
          <p:cNvSpPr>
            <a:spLocks noGrp="1"/>
          </p:cNvSpPr>
          <p:nvPr>
            <p:ph type="title"/>
          </p:nvPr>
        </p:nvSpPr>
        <p:spPr>
          <a:xfrm>
            <a:off x="1292454" y="1677194"/>
            <a:ext cx="21032788" cy="1218282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 dirty="0"/>
              <a:t>CLICK TO ADD HEADLINE</a:t>
            </a:r>
          </a:p>
        </p:txBody>
      </p:sp>
    </p:spTree>
    <p:extLst>
      <p:ext uri="{BB962C8B-B14F-4D97-AF65-F5344CB8AC3E}">
        <p14:creationId xmlns:p14="http://schemas.microsoft.com/office/powerpoint/2010/main" val="1153393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6" r:id="rId1"/>
    <p:sldLayoutId id="2147484347" r:id="rId2"/>
    <p:sldLayoutId id="2147484348" r:id="rId3"/>
    <p:sldLayoutId id="2147484318" r:id="rId4"/>
    <p:sldLayoutId id="2147484322" r:id="rId5"/>
    <p:sldLayoutId id="2147484323" r:id="rId6"/>
    <p:sldLayoutId id="2147484324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/>
  <p:txStyles>
    <p:titleStyle>
      <a:lvl1pPr algn="l" defTabSz="2438462" rtl="0" eaLnBrk="1" latinLnBrk="0" hangingPunct="1">
        <a:lnSpc>
          <a:spcPts val="9500"/>
        </a:lnSpc>
        <a:spcBef>
          <a:spcPct val="0"/>
        </a:spcBef>
        <a:buNone/>
        <a:defRPr lang="en-US" sz="11500" b="1" i="0" kern="1200" cap="all" baseline="0" dirty="0">
          <a:solidFill>
            <a:srgbClr val="84754E"/>
          </a:solidFill>
          <a:latin typeface="Franklin Gothic Demi" panose="020B0603020102020204" pitchFamily="34" charset="0"/>
          <a:ea typeface="Franklin Gothic Demi" panose="020B0603020102020204" pitchFamily="34" charset="0"/>
          <a:cs typeface="Franklin Gothic Demi" panose="020B0603020102020204" pitchFamily="34" charset="0"/>
        </a:defRPr>
      </a:lvl1pPr>
    </p:titleStyle>
    <p:bodyStyle>
      <a:lvl1pPr marL="457200" indent="-457200" algn="l" defTabSz="2438462" rtl="0" eaLnBrk="1" latinLnBrk="0" hangingPunct="1">
        <a:lnSpc>
          <a:spcPts val="5300"/>
        </a:lnSpc>
        <a:spcBef>
          <a:spcPts val="0"/>
        </a:spcBef>
        <a:spcAft>
          <a:spcPts val="2500"/>
        </a:spcAft>
        <a:buClr>
          <a:srgbClr val="84754E"/>
        </a:buClr>
        <a:buSzPct val="120000"/>
        <a:buFont typeface="Wingdings" charset="2"/>
        <a:buChar char="§"/>
        <a:defRPr sz="5400" b="0" i="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1pPr>
      <a:lvl2pPr marL="914400" indent="-571500" algn="l" defTabSz="2438462" rtl="0" eaLnBrk="1" latinLnBrk="0" hangingPunct="1">
        <a:lnSpc>
          <a:spcPts val="5300"/>
        </a:lnSpc>
        <a:spcBef>
          <a:spcPts val="0"/>
        </a:spcBef>
        <a:spcAft>
          <a:spcPts val="2500"/>
        </a:spcAft>
        <a:buClr>
          <a:srgbClr val="84754E"/>
        </a:buClr>
        <a:buSzPct val="120000"/>
        <a:buFont typeface="Wingdings" charset="2"/>
        <a:buChar char="§"/>
        <a:defRPr sz="4400" b="0" i="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2pPr>
      <a:lvl3pPr marL="1463040" indent="-571500" algn="l" defTabSz="2438462" rtl="0" eaLnBrk="1" latinLnBrk="0" hangingPunct="1">
        <a:lnSpc>
          <a:spcPts val="5300"/>
        </a:lnSpc>
        <a:spcBef>
          <a:spcPts val="0"/>
        </a:spcBef>
        <a:spcAft>
          <a:spcPts val="2500"/>
        </a:spcAft>
        <a:buClr>
          <a:srgbClr val="84754E"/>
        </a:buClr>
        <a:buSzPct val="120000"/>
        <a:buFont typeface="Wingdings" charset="2"/>
        <a:buChar char="§"/>
        <a:defRPr sz="4000" b="0" i="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3pPr>
      <a:lvl4pPr marL="2103120" indent="-571500" algn="l" defTabSz="2438462" rtl="0" eaLnBrk="1" latinLnBrk="0" hangingPunct="1">
        <a:lnSpc>
          <a:spcPts val="5300"/>
        </a:lnSpc>
        <a:spcBef>
          <a:spcPts val="0"/>
        </a:spcBef>
        <a:spcAft>
          <a:spcPts val="2500"/>
        </a:spcAft>
        <a:buClr>
          <a:srgbClr val="84754E"/>
        </a:buClr>
        <a:buSzPct val="120000"/>
        <a:buFont typeface="Wingdings" charset="2"/>
        <a:buChar char="§"/>
        <a:defRPr sz="4000" b="0" i="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4pPr>
      <a:lvl5pPr marL="2651760" indent="-571500" algn="l" defTabSz="2438462" rtl="0" eaLnBrk="1" latinLnBrk="0" hangingPunct="1">
        <a:lnSpc>
          <a:spcPts val="5300"/>
        </a:lnSpc>
        <a:spcBef>
          <a:spcPts val="0"/>
        </a:spcBef>
        <a:spcAft>
          <a:spcPts val="2500"/>
        </a:spcAft>
        <a:buClr>
          <a:srgbClr val="84754E"/>
        </a:buClr>
        <a:buSzPct val="120000"/>
        <a:buFont typeface="Wingdings" charset="2"/>
        <a:buChar char="§"/>
        <a:defRPr sz="4000" b="0" i="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5pPr>
      <a:lvl6pPr marL="6705767" indent="-609615" algn="l" defTabSz="243846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6pPr>
      <a:lvl7pPr marL="7924998" indent="-609615" algn="l" defTabSz="243846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7pPr>
      <a:lvl8pPr marL="9144229" indent="-609615" algn="l" defTabSz="243846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8pPr>
      <a:lvl9pPr marL="10363460" indent="-609615" algn="l" defTabSz="243846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219231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438462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657691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76922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6096153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315384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534613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753844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/>
          <p:cNvSpPr>
            <a:spLocks noGrp="1"/>
          </p:cNvSpPr>
          <p:nvPr>
            <p:ph type="title"/>
          </p:nvPr>
        </p:nvSpPr>
        <p:spPr>
          <a:xfrm>
            <a:off x="4847978" y="5002842"/>
            <a:ext cx="18218024" cy="180049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r>
              <a:rPr lang="en-US" dirty="0"/>
              <a:t>CLICK TO EDIT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847978" y="6902926"/>
            <a:ext cx="16691561" cy="1107996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 dirty="0"/>
              <a:t>CLICK TO EDIT SUBHEAD</a:t>
            </a:r>
          </a:p>
        </p:txBody>
      </p:sp>
    </p:spTree>
    <p:extLst>
      <p:ext uri="{BB962C8B-B14F-4D97-AF65-F5344CB8AC3E}">
        <p14:creationId xmlns:p14="http://schemas.microsoft.com/office/powerpoint/2010/main" val="1675112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7" r:id="rId1"/>
    <p:sldLayoutId id="2147484328" r:id="rId2"/>
    <p:sldLayoutId id="2147484329" r:id="rId3"/>
    <p:sldLayoutId id="2147484345" r:id="rId4"/>
    <p:sldLayoutId id="2147484344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2438462" rtl="0" eaLnBrk="1" latinLnBrk="0" hangingPunct="1">
        <a:spcBef>
          <a:spcPct val="0"/>
        </a:spcBef>
        <a:buNone/>
        <a:defRPr sz="11700" b="1" kern="1200" cap="all" baseline="0">
          <a:solidFill>
            <a:schemeClr val="tx1"/>
          </a:solidFill>
          <a:latin typeface="Franklin Gothic Demi" panose="020B0703020102020204" pitchFamily="34" charset="0"/>
          <a:ea typeface="Franklin Gothic Demi" panose="020B0703020102020204" pitchFamily="34" charset="0"/>
          <a:cs typeface="Franklin Gothic Demi" panose="020B0703020102020204" pitchFamily="34" charset="0"/>
        </a:defRPr>
      </a:lvl1pPr>
    </p:titleStyle>
    <p:bodyStyle>
      <a:lvl1pPr marL="0" indent="0" algn="l" defTabSz="2438462" rtl="0" eaLnBrk="1" latinLnBrk="0" hangingPunct="1">
        <a:spcBef>
          <a:spcPct val="20000"/>
        </a:spcBef>
        <a:buFont typeface="Arial" panose="020B0604020202020204" pitchFamily="34" charset="0"/>
        <a:buNone/>
        <a:defRPr sz="7200" b="1" i="0" kern="1200" cap="all" baseline="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1pPr>
      <a:lvl2pPr marL="1219229" indent="0" algn="l" defTabSz="2438462" rtl="0" eaLnBrk="1" latinLnBrk="0" hangingPunct="1">
        <a:spcBef>
          <a:spcPct val="20000"/>
        </a:spcBef>
        <a:buFont typeface="Arial" panose="020B0604020202020204" pitchFamily="34" charset="0"/>
        <a:buNone/>
        <a:defRPr sz="7500" b="1" i="0" kern="1200">
          <a:solidFill>
            <a:schemeClr val="tx1"/>
          </a:solidFill>
          <a:latin typeface="Archivo" charset="0"/>
          <a:ea typeface="Archivo" charset="0"/>
          <a:cs typeface="Archivo" charset="0"/>
        </a:defRPr>
      </a:lvl2pPr>
      <a:lvl3pPr marL="2438461" indent="0" algn="l" defTabSz="2438462" rtl="0" eaLnBrk="1" latinLnBrk="0" hangingPunct="1">
        <a:spcBef>
          <a:spcPct val="20000"/>
        </a:spcBef>
        <a:buFont typeface="Arial" panose="020B0604020202020204" pitchFamily="34" charset="0"/>
        <a:buNone/>
        <a:defRPr sz="6400" b="1" i="0" kern="1200">
          <a:solidFill>
            <a:schemeClr val="tx1"/>
          </a:solidFill>
          <a:latin typeface="Archivo" charset="0"/>
          <a:ea typeface="Archivo" charset="0"/>
          <a:cs typeface="Archivo" charset="0"/>
        </a:defRPr>
      </a:lvl3pPr>
      <a:lvl4pPr marL="3657692" indent="0" algn="l" defTabSz="2438462" rtl="0" eaLnBrk="1" latinLnBrk="0" hangingPunct="1">
        <a:spcBef>
          <a:spcPct val="20000"/>
        </a:spcBef>
        <a:buFont typeface="Arial" panose="020B0604020202020204" pitchFamily="34" charset="0"/>
        <a:buNone/>
        <a:defRPr sz="5300" b="1" i="0" kern="1200">
          <a:solidFill>
            <a:schemeClr val="tx1"/>
          </a:solidFill>
          <a:latin typeface="Archivo" charset="0"/>
          <a:ea typeface="Archivo" charset="0"/>
          <a:cs typeface="Archivo" charset="0"/>
        </a:defRPr>
      </a:lvl4pPr>
      <a:lvl5pPr marL="4876922" indent="0" algn="l" defTabSz="2438462" rtl="0" eaLnBrk="1" latinLnBrk="0" hangingPunct="1">
        <a:spcBef>
          <a:spcPct val="20000"/>
        </a:spcBef>
        <a:buFont typeface="Arial" panose="020B0604020202020204" pitchFamily="34" charset="0"/>
        <a:buNone/>
        <a:defRPr sz="5300" b="1" i="0" kern="1200">
          <a:solidFill>
            <a:schemeClr val="tx1"/>
          </a:solidFill>
          <a:latin typeface="Archivo" charset="0"/>
          <a:ea typeface="Archivo" charset="0"/>
          <a:cs typeface="Archivo" charset="0"/>
        </a:defRPr>
      </a:lvl5pPr>
      <a:lvl6pPr marL="6705767" indent="-609615" algn="l" defTabSz="243846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6pPr>
      <a:lvl7pPr marL="7924998" indent="-609615" algn="l" defTabSz="243846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7pPr>
      <a:lvl8pPr marL="9144229" indent="-609615" algn="l" defTabSz="243846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8pPr>
      <a:lvl9pPr marL="10363460" indent="-609615" algn="l" defTabSz="243846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219231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438462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657691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76922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6096153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315384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534613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753844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073114" y="2251651"/>
            <a:ext cx="8473480" cy="3074688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5242" y="0"/>
            <a:ext cx="901048" cy="1890242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073114" y="5687748"/>
            <a:ext cx="8473480" cy="34881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3150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7" r:id="rId1"/>
    <p:sldLayoutId id="2147484307" r:id="rId2"/>
    <p:sldLayoutId id="2147484204" r:id="rId3"/>
    <p:sldLayoutId id="2147484330" r:id="rId4"/>
    <p:sldLayoutId id="2147484331" r:id="rId5"/>
    <p:sldLayoutId id="2147484306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7400" b="1" kern="1200" cap="all" baseline="0">
          <a:solidFill>
            <a:schemeClr val="tx1"/>
          </a:solidFill>
          <a:latin typeface="Franklin Gothic Demi" panose="020B0703020102020204" pitchFamily="34" charset="0"/>
          <a:ea typeface="Franklin Gothic Demi" panose="020B0703020102020204" pitchFamily="34" charset="0"/>
          <a:cs typeface="Franklin Gothic Demi" panose="020B0703020102020204" pitchFamily="34" charset="0"/>
        </a:defRPr>
      </a:lvl1pPr>
    </p:titleStyle>
    <p:bodyStyle>
      <a:lvl1pPr marL="457200" indent="-457200" algn="l" defTabSz="914400" rtl="0" eaLnBrk="1" latinLnBrk="0" hangingPunct="1">
        <a:lnSpc>
          <a:spcPct val="150000"/>
        </a:lnSpc>
        <a:spcBef>
          <a:spcPts val="1000"/>
        </a:spcBef>
        <a:buClr>
          <a:schemeClr val="accent3"/>
        </a:buClr>
        <a:buSzPct val="120000"/>
        <a:buFont typeface="Wingdings" charset="2"/>
        <a:buChar char="§"/>
        <a:defRPr sz="280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1pPr>
      <a:lvl2pPr marL="914400" indent="-4572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SzPct val="120000"/>
        <a:buFont typeface="Wingdings" charset="2"/>
        <a:buChar char="§"/>
        <a:defRPr sz="280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2pPr>
      <a:lvl3pPr marL="1371600" indent="-4572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SzPct val="120000"/>
        <a:buFont typeface="Wingdings" charset="2"/>
        <a:buChar char="§"/>
        <a:defRPr sz="280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3pPr>
      <a:lvl4pPr marL="1828800" indent="-4572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SzPct val="120000"/>
        <a:buFont typeface="Wingdings" charset="2"/>
        <a:buChar char="§"/>
        <a:defRPr sz="280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4pPr>
      <a:lvl5pPr marL="2286000" indent="-4572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SzPct val="120000"/>
        <a:buFont typeface="Wingdings" charset="2"/>
        <a:buChar char="§"/>
        <a:defRPr sz="280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32788" cy="2651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2788" cy="87042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9496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3" r:id="rId1"/>
    <p:sldLayoutId id="2147484300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chivo Black" charset="0"/>
          <a:ea typeface="Archivo Black" charset="0"/>
          <a:cs typeface="Archivo Black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Franklin Gothic Book Regular"/>
          <a:ea typeface="Franklin Gothic Book Regular"/>
          <a:cs typeface="Franklin Gothic Book Regular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Franklin Gothic Book Regular"/>
          <a:ea typeface="Franklin Gothic Book Regular"/>
          <a:cs typeface="Franklin Gothic Book Regular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Franklin Gothic Book Regular"/>
          <a:ea typeface="Franklin Gothic Book Regular"/>
          <a:cs typeface="Franklin Gothic Book Regular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Franklin Gothic Book Regular"/>
          <a:ea typeface="Franklin Gothic Book Regular"/>
          <a:cs typeface="Franklin Gothic Book Regular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Franklin Gothic Book Regular"/>
          <a:ea typeface="Franklin Gothic Book Regular"/>
          <a:cs typeface="Franklin Gothic Book Regular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blog.amsoil.com/how-does-a-two-stroke-power-valve-work/" TargetMode="Externa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2120786" y="4572794"/>
            <a:ext cx="10297144" cy="2693045"/>
          </a:xfrm>
        </p:spPr>
        <p:txBody>
          <a:bodyPr/>
          <a:lstStyle/>
          <a:p>
            <a:r>
              <a:rPr lang="en-US" dirty="0">
                <a:latin typeface="Franklin Gothic Demi"/>
              </a:rPr>
              <a:t>Two stroke engines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 dirty="0"/>
              <a:t>Presented By:</a:t>
            </a:r>
          </a:p>
          <a:p>
            <a:r>
              <a:rPr lang="en-US" dirty="0">
                <a:latin typeface="Franklin Gothic Book"/>
              </a:rPr>
              <a:t>Porter </a:t>
            </a:r>
            <a:r>
              <a:rPr lang="en-US" err="1">
                <a:latin typeface="Franklin Gothic Book"/>
              </a:rPr>
              <a:t>dallenbach</a:t>
            </a:r>
            <a:endParaRPr lang="en-US">
              <a:latin typeface="Franklin Gothic Book"/>
            </a:endParaRPr>
          </a:p>
          <a:p>
            <a:r>
              <a:rPr lang="en-US">
                <a:latin typeface="Franklin Gothic Book"/>
              </a:rPr>
              <a:t>Garrett potts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41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 vert="horz" lIns="0" tIns="0" rIns="0" bIns="0" rtlCol="0" anchor="t">
            <a:spAutoFit/>
          </a:bodyPr>
          <a:lstStyle/>
          <a:p>
            <a:r>
              <a:rPr lang="en-US">
                <a:latin typeface="Franklin Gothic Book"/>
              </a:rPr>
              <a:t>Pass around engine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1902054" y="4571430"/>
            <a:ext cx="19053740" cy="5681042"/>
          </a:xfrm>
        </p:spPr>
        <p:txBody>
          <a:bodyPr vert="horz" lIns="0" tIns="0" rIns="0" bIns="0" rtlCol="0" anchor="t">
            <a:spAutoFit/>
          </a:bodyPr>
          <a:lstStyle/>
          <a:p>
            <a:r>
              <a:rPr lang="en-US">
                <a:latin typeface="Franklin Gothic Book"/>
              </a:rPr>
              <a:t>Basic angine architecture</a:t>
            </a:r>
            <a:endParaRPr lang="en-US" dirty="0">
              <a:latin typeface="Franklin Gothic Book"/>
            </a:endParaRPr>
          </a:p>
          <a:p>
            <a:r>
              <a:rPr lang="en-US">
                <a:latin typeface="Franklin Gothic Book"/>
              </a:rPr>
              <a:t>Four Stroke Quick Look</a:t>
            </a:r>
            <a:endParaRPr lang="en-US"/>
          </a:p>
          <a:p>
            <a:r>
              <a:rPr lang="en-US">
                <a:latin typeface="Franklin Gothic Book"/>
              </a:rPr>
              <a:t>Two Stroke Basic Operation</a:t>
            </a:r>
          </a:p>
          <a:p>
            <a:r>
              <a:rPr lang="en-US">
                <a:latin typeface="Franklin Gothic Book"/>
              </a:rPr>
              <a:t>Tuned Pipe use</a:t>
            </a:r>
            <a:endParaRPr lang="en-US" dirty="0"/>
          </a:p>
          <a:p>
            <a:r>
              <a:rPr lang="en-US">
                <a:latin typeface="Franklin Gothic Book"/>
              </a:rPr>
              <a:t>RAVE valve</a:t>
            </a:r>
          </a:p>
          <a:p>
            <a:r>
              <a:rPr lang="en-US">
                <a:latin typeface="Franklin Gothic Book"/>
              </a:rPr>
              <a:t>Reed valve</a:t>
            </a:r>
            <a:endParaRPr lang="en-US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C09AFC03-85A1-4129-BE71-6CF1313142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8468" y="3903162"/>
            <a:ext cx="12409607" cy="877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97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67A66-77B3-481C-8DF7-6DFE3B63E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Franklin Gothic Demi"/>
              </a:rPr>
              <a:t>Basic architecture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EE5762-155B-4944-BAA9-52ECE3620C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04E05B-1AA8-459C-8DDC-040D954E375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02054" y="4571430"/>
            <a:ext cx="19053740" cy="6681316"/>
          </a:xfrm>
        </p:spPr>
        <p:txBody>
          <a:bodyPr vert="horz" lIns="0" tIns="0" rIns="0" bIns="0" rtlCol="0" anchor="t">
            <a:spAutoFit/>
          </a:bodyPr>
          <a:lstStyle/>
          <a:p>
            <a:r>
              <a:rPr lang="en-US">
                <a:latin typeface="Franklin Gothic Book"/>
              </a:rPr>
              <a:t>Block</a:t>
            </a:r>
          </a:p>
          <a:p>
            <a:r>
              <a:rPr lang="en-US">
                <a:latin typeface="Franklin Gothic Book"/>
              </a:rPr>
              <a:t>Head</a:t>
            </a:r>
            <a:endParaRPr lang="en-US" dirty="0">
              <a:latin typeface="Franklin Gothic Book"/>
            </a:endParaRPr>
          </a:p>
          <a:p>
            <a:r>
              <a:rPr lang="en-US">
                <a:latin typeface="Franklin Gothic Book"/>
              </a:rPr>
              <a:t>Piston</a:t>
            </a:r>
          </a:p>
          <a:p>
            <a:r>
              <a:rPr lang="en-US">
                <a:latin typeface="Franklin Gothic Book"/>
              </a:rPr>
              <a:t>Connecting rod</a:t>
            </a:r>
          </a:p>
          <a:p>
            <a:r>
              <a:rPr lang="en-US">
                <a:latin typeface="Franklin Gothic Book"/>
              </a:rPr>
              <a:t>Crank case</a:t>
            </a:r>
            <a:endParaRPr lang="en-US" dirty="0"/>
          </a:p>
          <a:p>
            <a:r>
              <a:rPr lang="en-US">
                <a:latin typeface="Franklin Gothic Book"/>
              </a:rPr>
              <a:t>Crank shaft</a:t>
            </a:r>
          </a:p>
          <a:p>
            <a:r>
              <a:rPr lang="en-US">
                <a:latin typeface="Franklin Gothic Book"/>
              </a:rPr>
              <a:t>Spark Plug</a:t>
            </a:r>
            <a:endParaRPr lang="en-US" dirty="0">
              <a:latin typeface="Franklin Gothic Book"/>
            </a:endParaRPr>
          </a:p>
        </p:txBody>
      </p:sp>
      <p:pic>
        <p:nvPicPr>
          <p:cNvPr id="6" name="Picture 6" descr="Diagram&#10;&#10;Description automatically generated">
            <a:extLst>
              <a:ext uri="{FF2B5EF4-FFF2-40B4-BE49-F238E27FC236}">
                <a16:creationId xmlns:a16="http://schemas.microsoft.com/office/drawing/2014/main" id="{BA6F5EA1-DE52-4798-BC36-CC498BF31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7085" y="2854815"/>
            <a:ext cx="8630676" cy="1053328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C802E08-4CA7-4456-811A-8D521DC68E0D}"/>
              </a:ext>
            </a:extLst>
          </p:cNvPr>
          <p:cNvCxnSpPr/>
          <p:nvPr/>
        </p:nvCxnSpPr>
        <p:spPr>
          <a:xfrm flipV="1">
            <a:off x="5660094" y="3787419"/>
            <a:ext cx="8889823" cy="8168019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F0F5736-42BA-4449-8496-D650014F5311}"/>
              </a:ext>
            </a:extLst>
          </p:cNvPr>
          <p:cNvCxnSpPr/>
          <p:nvPr/>
        </p:nvCxnSpPr>
        <p:spPr>
          <a:xfrm>
            <a:off x="4383241" y="4999413"/>
            <a:ext cx="8409627" cy="24594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1784FD7-A935-4204-AA95-916E8715099F}"/>
              </a:ext>
            </a:extLst>
          </p:cNvPr>
          <p:cNvCxnSpPr/>
          <p:nvPr/>
        </p:nvCxnSpPr>
        <p:spPr>
          <a:xfrm flipV="1">
            <a:off x="4338213" y="5430314"/>
            <a:ext cx="8806310" cy="4009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C4E217A-B33A-4BF2-B8F2-25194B89C4F7}"/>
              </a:ext>
            </a:extLst>
          </p:cNvPr>
          <p:cNvCxnSpPr/>
          <p:nvPr/>
        </p:nvCxnSpPr>
        <p:spPr>
          <a:xfrm>
            <a:off x="7174386" y="7874183"/>
            <a:ext cx="7177821" cy="13946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616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9E6E0-5CC2-415B-82A3-25324B527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Franklin Gothic Demi"/>
              </a:rPr>
              <a:t>4 strokes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6EAB98-E765-464F-9888-6B93399E4B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92454" y="2940709"/>
            <a:ext cx="8119193" cy="830997"/>
          </a:xfrm>
        </p:spPr>
        <p:txBody>
          <a:bodyPr vert="horz" lIns="0" tIns="0" rIns="0" bIns="0" rtlCol="0" anchor="t">
            <a:spAutoFit/>
          </a:bodyPr>
          <a:lstStyle/>
          <a:p>
            <a:r>
              <a:rPr lang="en-US">
                <a:latin typeface="Franklin Gothic Book"/>
              </a:rPr>
              <a:t>Most common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8802B2-832D-4877-9C13-0D60994F6A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02054" y="4942175"/>
            <a:ext cx="7314057" cy="7000250"/>
          </a:xfrm>
        </p:spPr>
        <p:txBody>
          <a:bodyPr vert="horz" lIns="0" tIns="0" rIns="0" bIns="0" rtlCol="0" anchor="t">
            <a:spAutoFit/>
          </a:bodyPr>
          <a:lstStyle/>
          <a:p>
            <a:r>
              <a:rPr lang="en-US">
                <a:latin typeface="Franklin Gothic Book"/>
              </a:rPr>
              <a:t>Cars, lawn mowers, generators, motorcycles</a:t>
            </a:r>
          </a:p>
          <a:p>
            <a:r>
              <a:rPr lang="en-US">
                <a:latin typeface="Franklin Gothic Book"/>
              </a:rPr>
              <a:t>4 strokes are:</a:t>
            </a:r>
            <a:endParaRPr lang="en-US" dirty="0"/>
          </a:p>
          <a:p>
            <a:pPr lvl="1"/>
            <a:r>
              <a:rPr lang="en-US">
                <a:latin typeface="Franklin Gothic Book"/>
              </a:rPr>
              <a:t>Intake</a:t>
            </a:r>
            <a:endParaRPr lang="en-US" dirty="0"/>
          </a:p>
          <a:p>
            <a:pPr lvl="1"/>
            <a:r>
              <a:rPr lang="en-US">
                <a:latin typeface="Franklin Gothic Book"/>
              </a:rPr>
              <a:t>Compression</a:t>
            </a:r>
            <a:endParaRPr lang="en-US" dirty="0">
              <a:latin typeface="Franklin Gothic Book"/>
            </a:endParaRPr>
          </a:p>
          <a:p>
            <a:pPr lvl="1"/>
            <a:r>
              <a:rPr lang="en-US">
                <a:latin typeface="Franklin Gothic Book"/>
              </a:rPr>
              <a:t>Ignition</a:t>
            </a:r>
            <a:endParaRPr lang="en-US" dirty="0"/>
          </a:p>
          <a:p>
            <a:pPr lvl="1"/>
            <a:r>
              <a:rPr lang="en-US">
                <a:latin typeface="Franklin Gothic Book"/>
              </a:rPr>
              <a:t>Exhaust</a:t>
            </a:r>
            <a:endParaRPr lang="en-US" dirty="0">
              <a:latin typeface="Franklin Gothic Book"/>
            </a:endParaRPr>
          </a:p>
        </p:txBody>
      </p:sp>
      <p:pic>
        <p:nvPicPr>
          <p:cNvPr id="6" name="Picture 6" descr="Diagram&#10;&#10;Description automatically generated">
            <a:extLst>
              <a:ext uri="{FF2B5EF4-FFF2-40B4-BE49-F238E27FC236}">
                <a16:creationId xmlns:a16="http://schemas.microsoft.com/office/drawing/2014/main" id="{38BB5A90-D041-4D54-9C64-D611960642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1763" y="1457860"/>
            <a:ext cx="5318288" cy="11378946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FF6367B0-3B78-4371-94EF-402623A882AA}"/>
              </a:ext>
            </a:extLst>
          </p:cNvPr>
          <p:cNvSpPr txBox="1">
            <a:spLocks/>
          </p:cNvSpPr>
          <p:nvPr/>
        </p:nvSpPr>
        <p:spPr>
          <a:xfrm>
            <a:off x="16408160" y="4950413"/>
            <a:ext cx="7314057" cy="8758808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marL="457200" indent="-4572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54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  <a:lvl2pPr marL="91440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4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2pPr>
            <a:lvl3pPr marL="146304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0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3pPr>
            <a:lvl4pPr marL="210312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0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4pPr>
            <a:lvl5pPr marL="265176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0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5pPr>
            <a:lvl6pPr marL="6705767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4998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229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3460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Franklin Gothic Book"/>
              </a:rPr>
              <a:t>Poppet valves are activated via camshaft with cam lobes </a:t>
            </a:r>
          </a:p>
          <a:p>
            <a:r>
              <a:rPr lang="en-US">
                <a:latin typeface="Franklin Gothic Book"/>
              </a:rPr>
              <a:t>Either overhead cams or pushrods</a:t>
            </a:r>
          </a:p>
          <a:p>
            <a:r>
              <a:rPr lang="en-US">
                <a:latin typeface="Franklin Gothic Book"/>
              </a:rPr>
              <a:t>Able to run extremely high RPM</a:t>
            </a:r>
          </a:p>
          <a:p>
            <a:r>
              <a:rPr lang="en-US">
                <a:latin typeface="Franklin Gothic Book"/>
              </a:rPr>
              <a:t>Easier control of emissions</a:t>
            </a:r>
          </a:p>
          <a:p>
            <a:r>
              <a:rPr lang="en-US">
                <a:latin typeface="Franklin Gothic Book"/>
              </a:rPr>
              <a:t>Lower frequency seems quieter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92D1EC-0FCB-404A-86DB-D29DE986A186}"/>
              </a:ext>
            </a:extLst>
          </p:cNvPr>
          <p:cNvSpPr txBox="1"/>
          <p:nvPr/>
        </p:nvSpPr>
        <p:spPr>
          <a:xfrm>
            <a:off x="16933638" y="2157305"/>
            <a:ext cx="5935569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Overhead cam configuration</a:t>
            </a:r>
            <a:endParaRPr lang="en-US">
              <a:cs typeface="Calibri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939B80F-9717-447D-B465-10BBE0F39544}"/>
              </a:ext>
            </a:extLst>
          </p:cNvPr>
          <p:cNvCxnSpPr/>
          <p:nvPr/>
        </p:nvCxnSpPr>
        <p:spPr>
          <a:xfrm flipH="1" flipV="1">
            <a:off x="14210096" y="2326308"/>
            <a:ext cx="2525123" cy="6303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771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FC5EF-7D64-4BB3-BC5A-3C7029050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Franklin Gothic Demi"/>
              </a:rPr>
              <a:t>Two strokes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2A3237-82F8-492D-B19F-8C2D89BD6D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0" tIns="0" rIns="0" bIns="0" rtlCol="0" anchor="t">
            <a:spAutoFit/>
          </a:bodyPr>
          <a:lstStyle/>
          <a:p>
            <a:r>
              <a:rPr lang="en-US">
                <a:latin typeface="Franklin Gothic Book"/>
              </a:rPr>
              <a:t>What we run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10D0C7-3EE0-46DC-B514-EAAB23F789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02054" y="4571430"/>
            <a:ext cx="8158490" cy="9040937"/>
          </a:xfrm>
        </p:spPr>
        <p:txBody>
          <a:bodyPr vert="horz" lIns="0" tIns="0" rIns="0" bIns="0" rtlCol="0" anchor="t">
            <a:spAutoFit/>
          </a:bodyPr>
          <a:lstStyle/>
          <a:p>
            <a:r>
              <a:rPr lang="en-US">
                <a:latin typeface="Franklin Gothic Book"/>
              </a:rPr>
              <a:t>Intake/exhaust in first stroke</a:t>
            </a:r>
          </a:p>
          <a:p>
            <a:r>
              <a:rPr lang="en-US">
                <a:latin typeface="Franklin Gothic Book"/>
              </a:rPr>
              <a:t>Compression/ ignition in second stroke</a:t>
            </a:r>
          </a:p>
          <a:p>
            <a:r>
              <a:rPr lang="en-US">
                <a:latin typeface="Franklin Gothic Book"/>
              </a:rPr>
              <a:t>Twice as often ignition</a:t>
            </a:r>
            <a:endParaRPr lang="en-US" dirty="0"/>
          </a:p>
          <a:p>
            <a:pPr lvl="1"/>
            <a:r>
              <a:rPr lang="en-US">
                <a:latin typeface="Franklin Gothic Book"/>
              </a:rPr>
              <a:t>Higher frequency sound</a:t>
            </a:r>
            <a:endParaRPr lang="en-US" dirty="0">
              <a:latin typeface="Franklin Gothic Book"/>
            </a:endParaRPr>
          </a:p>
          <a:p>
            <a:pPr lvl="1"/>
            <a:r>
              <a:rPr lang="en-US">
                <a:latin typeface="Franklin Gothic Book"/>
              </a:rPr>
              <a:t>Quicker throttle response</a:t>
            </a:r>
            <a:endParaRPr lang="en-US" dirty="0"/>
          </a:p>
          <a:p>
            <a:pPr lvl="1"/>
            <a:r>
              <a:rPr lang="en-US">
                <a:latin typeface="Franklin Gothic Book"/>
              </a:rPr>
              <a:t>No camshaft reduces weight</a:t>
            </a:r>
            <a:endParaRPr lang="en-US"/>
          </a:p>
          <a:p>
            <a:pPr lvl="1"/>
            <a:r>
              <a:rPr lang="en-US">
                <a:latin typeface="Franklin Gothic Book"/>
              </a:rPr>
              <a:t>Greater power per volume </a:t>
            </a:r>
            <a:endParaRPr lang="en-US"/>
          </a:p>
          <a:p>
            <a:endParaRPr lang="en-US" dirty="0"/>
          </a:p>
        </p:txBody>
      </p:sp>
      <p:pic>
        <p:nvPicPr>
          <p:cNvPr id="5" name="Picture 5" descr="Diagram&#10;&#10;Description automatically generated">
            <a:extLst>
              <a:ext uri="{FF2B5EF4-FFF2-40B4-BE49-F238E27FC236}">
                <a16:creationId xmlns:a16="http://schemas.microsoft.com/office/drawing/2014/main" id="{93ED5B76-DA83-419E-9B7B-64D0C5AD6B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6418" y="207182"/>
            <a:ext cx="9889986" cy="13304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36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38F13-BDAF-467A-BA91-761A0E491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Franklin Gothic Demi"/>
              </a:rPr>
              <a:t>Tuned pipe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FE747-4374-40C5-B78C-1FC38B56A1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0" tIns="0" rIns="0" bIns="0" rtlCol="0" anchor="t">
            <a:spAutoFit/>
          </a:bodyPr>
          <a:lstStyle/>
          <a:p>
            <a:r>
              <a:rPr lang="en-US">
                <a:latin typeface="Franklin Gothic Book"/>
              </a:rPr>
              <a:t>AKA expansion chamber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C349E5-B248-4EA7-ABBA-585AE2D5DB0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02054" y="4571430"/>
            <a:ext cx="5190701" cy="8797280"/>
          </a:xfrm>
        </p:spPr>
        <p:txBody>
          <a:bodyPr vert="horz" lIns="0" tIns="0" rIns="0" bIns="0" rtlCol="0" anchor="t">
            <a:spAutoFit/>
          </a:bodyPr>
          <a:lstStyle/>
          <a:p>
            <a:r>
              <a:rPr lang="en-US">
                <a:latin typeface="Franklin Gothic Book"/>
              </a:rPr>
              <a:t>Gasses exit while pressure waves reflect back to exhaust port</a:t>
            </a:r>
          </a:p>
          <a:p>
            <a:r>
              <a:rPr lang="en-US">
                <a:latin typeface="Franklin Gothic Book"/>
              </a:rPr>
              <a:t>Keeps pressure in cylinder before ports are closed</a:t>
            </a:r>
          </a:p>
          <a:p>
            <a:r>
              <a:rPr lang="en-US">
                <a:latin typeface="Franklin Gothic Book"/>
              </a:rPr>
              <a:t>Shown is throttle body injection</a:t>
            </a:r>
            <a:endParaRPr lang="en-US" dirty="0"/>
          </a:p>
        </p:txBody>
      </p:sp>
      <p:pic>
        <p:nvPicPr>
          <p:cNvPr id="5" name="Picture 5" descr="Diagram, shape, rectangle&#10;&#10;Description automatically generated">
            <a:extLst>
              <a:ext uri="{FF2B5EF4-FFF2-40B4-BE49-F238E27FC236}">
                <a16:creationId xmlns:a16="http://schemas.microsoft.com/office/drawing/2014/main" id="{6BDDC8E8-1AE8-4BD5-8291-80758B851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5527" y="3879787"/>
            <a:ext cx="16460091" cy="4371802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ACE56BF2-7D39-4A6F-B077-92215216A366}"/>
              </a:ext>
            </a:extLst>
          </p:cNvPr>
          <p:cNvSpPr txBox="1">
            <a:spLocks/>
          </p:cNvSpPr>
          <p:nvPr/>
        </p:nvSpPr>
        <p:spPr>
          <a:xfrm>
            <a:off x="8191897" y="8439885"/>
            <a:ext cx="7174117" cy="536044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457200" indent="-4572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54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  <a:lvl2pPr marL="91440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4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2pPr>
            <a:lvl3pPr marL="146304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0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3pPr>
            <a:lvl4pPr marL="210312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0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4pPr>
            <a:lvl5pPr marL="265176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0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5pPr>
            <a:lvl6pPr marL="6705767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4998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229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3460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Franklin Gothic Book"/>
              </a:rPr>
              <a:t>Blue: fresh air</a:t>
            </a:r>
          </a:p>
          <a:p>
            <a:r>
              <a:rPr lang="en-US">
                <a:latin typeface="Franklin Gothic Book"/>
              </a:rPr>
              <a:t>Green: air/ gas mixed</a:t>
            </a:r>
          </a:p>
          <a:p>
            <a:r>
              <a:rPr lang="en-US">
                <a:latin typeface="Franklin Gothic Book"/>
              </a:rPr>
              <a:t>Grey: exhaust mixture (burned)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55F5A49-5F38-4B31-97EA-6620E82541B5}"/>
              </a:ext>
            </a:extLst>
          </p:cNvPr>
          <p:cNvSpPr txBox="1">
            <a:spLocks/>
          </p:cNvSpPr>
          <p:nvPr/>
        </p:nvSpPr>
        <p:spPr>
          <a:xfrm>
            <a:off x="16187694" y="8836541"/>
            <a:ext cx="7174117" cy="704038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457200" indent="-4572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54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  <a:lvl2pPr marL="91440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4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2pPr>
            <a:lvl3pPr marL="146304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0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3pPr>
            <a:lvl4pPr marL="210312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0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4pPr>
            <a:lvl5pPr marL="265176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0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5pPr>
            <a:lvl6pPr marL="6705767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4998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229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3460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Franklin Gothic Book"/>
              </a:rPr>
              <a:t>Useful for us?</a:t>
            </a:r>
            <a:endParaRPr lang="en-US"/>
          </a:p>
          <a:p>
            <a:pPr lvl="1"/>
            <a:r>
              <a:rPr lang="en-US">
                <a:latin typeface="Franklin Gothic Book"/>
              </a:rPr>
              <a:t>Lower RPMs need more time between port closures</a:t>
            </a:r>
            <a:endParaRPr lang="en-US" dirty="0">
              <a:latin typeface="Franklin Gothic Book"/>
            </a:endParaRPr>
          </a:p>
          <a:p>
            <a:pPr lvl="1"/>
            <a:r>
              <a:rPr lang="en-US">
                <a:latin typeface="Franklin Gothic Book"/>
              </a:rPr>
              <a:t>Longer pipe allows this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79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8D521-7E48-47FD-B93F-5F0E0E10E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Franklin Gothic Demi"/>
              </a:rPr>
              <a:t>RAVE valve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9AC0CF-1945-4F44-9A90-398EEDB8A3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30843" y="3436954"/>
            <a:ext cx="15554325" cy="830997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54D842-6562-4E9A-B3B2-7928603E50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02054" y="4571430"/>
            <a:ext cx="6485141" cy="9438481"/>
          </a:xfr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>
                <a:latin typeface="Franklin Gothic Book"/>
              </a:rPr>
              <a:t>Electronic control</a:t>
            </a:r>
          </a:p>
          <a:p>
            <a:r>
              <a:rPr lang="en-US">
                <a:latin typeface="Franklin Gothic Book"/>
              </a:rPr>
              <a:t>Smaller port size increases gas velocity for lower RPM</a:t>
            </a:r>
            <a:endParaRPr lang="en-US" dirty="0"/>
          </a:p>
          <a:p>
            <a:r>
              <a:rPr lang="en-US">
                <a:latin typeface="Franklin Gothic Book"/>
              </a:rPr>
              <a:t>Larger port allows volumetric flow for higher RPM</a:t>
            </a:r>
            <a:endParaRPr lang="en-US"/>
          </a:p>
          <a:p>
            <a:r>
              <a:rPr lang="en-US">
                <a:latin typeface="Franklin Gothic Book"/>
              </a:rPr>
              <a:t>Without, the engine would only make power at one RPM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5" descr="Diagram, engineering drawing&#10;&#10;Description automatically generated">
            <a:extLst>
              <a:ext uri="{FF2B5EF4-FFF2-40B4-BE49-F238E27FC236}">
                <a16:creationId xmlns:a16="http://schemas.microsoft.com/office/drawing/2014/main" id="{F6CF87AE-03C5-4AFB-BBDB-47C481C098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9266" y="5406836"/>
            <a:ext cx="13286486" cy="6764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81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333CC-4B10-42AB-98C8-3BD0AC550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Franklin Gothic Demi"/>
              </a:rPr>
              <a:t>Reed valve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85C922-CA5D-4223-A630-DD3267E564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0" tIns="0" rIns="0" bIns="0" rtlCol="0" anchor="t">
            <a:spAutoFit/>
          </a:bodyPr>
          <a:lstStyle/>
          <a:p>
            <a:r>
              <a:rPr lang="en-US"/>
              <a:t>intake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A0C4FD-A616-4064-848E-BDBF207E558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02054" y="4571430"/>
            <a:ext cx="6714801" cy="7399462"/>
          </a:xfr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>
                <a:latin typeface="Franklin Gothic Book"/>
              </a:rPr>
              <a:t>Passive system </a:t>
            </a:r>
          </a:p>
          <a:p>
            <a:r>
              <a:rPr lang="en-US">
                <a:latin typeface="Franklin Gothic Book"/>
              </a:rPr>
              <a:t>Made of rubber, plastic, and carbon fiber</a:t>
            </a:r>
          </a:p>
          <a:p>
            <a:r>
              <a:rPr lang="en-US">
                <a:latin typeface="Franklin Gothic Book"/>
              </a:rPr>
              <a:t>Acts as a check valve for air</a:t>
            </a:r>
          </a:p>
          <a:p>
            <a:r>
              <a:rPr lang="en-US">
                <a:latin typeface="Franklin Gothic Book"/>
              </a:rPr>
              <a:t>Closes with pressure in cylinder</a:t>
            </a:r>
            <a:endParaRPr lang="en-US" dirty="0"/>
          </a:p>
          <a:p>
            <a:r>
              <a:rPr lang="en-US">
                <a:latin typeface="Franklin Gothic Book"/>
              </a:rPr>
              <a:t>Opens with suction</a:t>
            </a:r>
            <a:endParaRPr lang="en-US" dirty="0">
              <a:latin typeface="Franklin Gothic Book"/>
            </a:endParaRPr>
          </a:p>
        </p:txBody>
      </p:sp>
      <p:pic>
        <p:nvPicPr>
          <p:cNvPr id="5" name="Picture 5" descr="Diagram&#10;&#10;Description automatically generated">
            <a:extLst>
              <a:ext uri="{FF2B5EF4-FFF2-40B4-BE49-F238E27FC236}">
                <a16:creationId xmlns:a16="http://schemas.microsoft.com/office/drawing/2014/main" id="{E610FE69-2E8A-417C-B3ED-CD64B22EAE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9292" y="5129395"/>
            <a:ext cx="15019366" cy="6713344"/>
          </a:xfrm>
          <a:prstGeom prst="rect">
            <a:avLst/>
          </a:prstGeom>
        </p:spPr>
      </p:pic>
      <p:pic>
        <p:nvPicPr>
          <p:cNvPr id="6" name="Picture 6" descr="A picture containing camera&#10;&#10;Description automatically generated">
            <a:extLst>
              <a:ext uri="{FF2B5EF4-FFF2-40B4-BE49-F238E27FC236}">
                <a16:creationId xmlns:a16="http://schemas.microsoft.com/office/drawing/2014/main" id="{EA86DD32-CDF9-4379-BAAA-97D27ED38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53547" y="681493"/>
            <a:ext cx="5164917" cy="437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12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A4034-234A-4DA7-96C1-E800DFAA1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Franklin Gothic Demi"/>
              </a:rPr>
              <a:t>Sources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5DFCD9-8D8A-41E3-B9F8-3A48C46987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0" tIns="0" rIns="0" bIns="0" rtlCol="0" anchor="t">
            <a:spAutoFit/>
          </a:bodyPr>
          <a:lstStyle/>
          <a:p>
            <a:r>
              <a:rPr lang="en-US">
                <a:latin typeface="Franklin Gothic Book"/>
              </a:rPr>
              <a:t>Yes, what a concept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0BD26D-FBD4-4912-B523-EC4B6DC7150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02054" y="4571430"/>
            <a:ext cx="19053740" cy="2359620"/>
          </a:xfrm>
        </p:spPr>
        <p:txBody>
          <a:bodyPr vert="horz" lIns="0" tIns="0" rIns="0" bIns="0" rtlCol="0" anchor="t">
            <a:spAutoFit/>
          </a:bodyPr>
          <a:lstStyle/>
          <a:p>
            <a:r>
              <a:rPr lang="en-US" dirty="0">
                <a:latin typeface="Franklin Gothic Book"/>
                <a:hlinkClick r:id="rId2"/>
              </a:rPr>
              <a:t>https://blog.amsoil.com/how-does-a-two-stroke-power-valve-work/</a:t>
            </a:r>
            <a:endParaRPr lang="en-US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78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itle Slides">
  <a:themeElements>
    <a:clrScheme name="Custom 1">
      <a:dk1>
        <a:srgbClr val="000000"/>
      </a:dk1>
      <a:lt1>
        <a:srgbClr val="FFFFFF"/>
      </a:lt1>
      <a:dk2>
        <a:srgbClr val="242529"/>
      </a:dk2>
      <a:lt2>
        <a:srgbClr val="FAFBFF"/>
      </a:lt2>
      <a:accent1>
        <a:srgbClr val="000000"/>
      </a:accent1>
      <a:accent2>
        <a:srgbClr val="808080"/>
      </a:accent2>
      <a:accent3>
        <a:srgbClr val="F1B300"/>
      </a:accent3>
      <a:accent4>
        <a:srgbClr val="F1B300"/>
      </a:accent4>
      <a:accent5>
        <a:srgbClr val="808080"/>
      </a:accent5>
      <a:accent6>
        <a:srgbClr val="000000"/>
      </a:accent6>
      <a:hlink>
        <a:srgbClr val="F1B300"/>
      </a:hlink>
      <a:folHlink>
        <a:srgbClr val="F1B300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 Template" id="{11F9AAFE-1D56-4936-A7E6-55D3866E9C70}" vid="{B81A3F22-B1F7-455D-ABFA-BA8CF86CB1BF}"/>
    </a:ext>
  </a:extLst>
</a:theme>
</file>

<file path=ppt/theme/theme2.xml><?xml version="1.0" encoding="utf-8"?>
<a:theme xmlns:a="http://schemas.openxmlformats.org/drawingml/2006/main" name="Text Slides">
  <a:themeElements>
    <a:clrScheme name="Custom 1">
      <a:dk1>
        <a:srgbClr val="000000"/>
      </a:dk1>
      <a:lt1>
        <a:srgbClr val="FFFFFF"/>
      </a:lt1>
      <a:dk2>
        <a:srgbClr val="242529"/>
      </a:dk2>
      <a:lt2>
        <a:srgbClr val="FAFBFF"/>
      </a:lt2>
      <a:accent1>
        <a:srgbClr val="000000"/>
      </a:accent1>
      <a:accent2>
        <a:srgbClr val="808080"/>
      </a:accent2>
      <a:accent3>
        <a:srgbClr val="F1B300"/>
      </a:accent3>
      <a:accent4>
        <a:srgbClr val="F1B300"/>
      </a:accent4>
      <a:accent5>
        <a:srgbClr val="808080"/>
      </a:accent5>
      <a:accent6>
        <a:srgbClr val="000000"/>
      </a:accent6>
      <a:hlink>
        <a:srgbClr val="F1B300"/>
      </a:hlink>
      <a:folHlink>
        <a:srgbClr val="F1B30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 Template" id="{11F9AAFE-1D56-4936-A7E6-55D3866E9C70}" vid="{48020DE7-7470-4910-9D8A-9FF7EA3D20A4}"/>
    </a:ext>
  </a:extLst>
</a:theme>
</file>

<file path=ppt/theme/theme3.xml><?xml version="1.0" encoding="utf-8"?>
<a:theme xmlns:a="http://schemas.openxmlformats.org/drawingml/2006/main" name="Section Intro Slides">
  <a:themeElements>
    <a:clrScheme name="Custom 1">
      <a:dk1>
        <a:srgbClr val="000000"/>
      </a:dk1>
      <a:lt1>
        <a:srgbClr val="FFFFFF"/>
      </a:lt1>
      <a:dk2>
        <a:srgbClr val="242529"/>
      </a:dk2>
      <a:lt2>
        <a:srgbClr val="FAFBFF"/>
      </a:lt2>
      <a:accent1>
        <a:srgbClr val="000000"/>
      </a:accent1>
      <a:accent2>
        <a:srgbClr val="808080"/>
      </a:accent2>
      <a:accent3>
        <a:srgbClr val="F1B300"/>
      </a:accent3>
      <a:accent4>
        <a:srgbClr val="F1B300"/>
      </a:accent4>
      <a:accent5>
        <a:srgbClr val="808080"/>
      </a:accent5>
      <a:accent6>
        <a:srgbClr val="000000"/>
      </a:accent6>
      <a:hlink>
        <a:srgbClr val="F1B300"/>
      </a:hlink>
      <a:folHlink>
        <a:srgbClr val="F1B300"/>
      </a:folHlink>
    </a:clrScheme>
    <a:fontScheme name="Другая 5">
      <a:majorFont>
        <a:latin typeface="Source Serif Pro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 Template" id="{11F9AAFE-1D56-4936-A7E6-55D3866E9C70}" vid="{55DBAE7E-AC28-42D9-B1D4-08FE1BA1B760}"/>
    </a:ext>
  </a:extLst>
</a:theme>
</file>

<file path=ppt/theme/theme4.xml><?xml version="1.0" encoding="utf-8"?>
<a:theme xmlns:a="http://schemas.openxmlformats.org/drawingml/2006/main" name="U of I Media Slides">
  <a:themeElements>
    <a:clrScheme name="Custom 1">
      <a:dk1>
        <a:srgbClr val="000000"/>
      </a:dk1>
      <a:lt1>
        <a:srgbClr val="FFFFFF"/>
      </a:lt1>
      <a:dk2>
        <a:srgbClr val="242529"/>
      </a:dk2>
      <a:lt2>
        <a:srgbClr val="FAFBFF"/>
      </a:lt2>
      <a:accent1>
        <a:srgbClr val="000000"/>
      </a:accent1>
      <a:accent2>
        <a:srgbClr val="808080"/>
      </a:accent2>
      <a:accent3>
        <a:srgbClr val="F1B300"/>
      </a:accent3>
      <a:accent4>
        <a:srgbClr val="F1B300"/>
      </a:accent4>
      <a:accent5>
        <a:srgbClr val="808080"/>
      </a:accent5>
      <a:accent6>
        <a:srgbClr val="000000"/>
      </a:accent6>
      <a:hlink>
        <a:srgbClr val="F1B300"/>
      </a:hlink>
      <a:folHlink>
        <a:srgbClr val="F1B30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 Template" id="{11F9AAFE-1D56-4936-A7E6-55D3866E9C70}" vid="{EE5F46B4-0CE4-48D8-8E6A-BC43AA04C917}"/>
    </a:ext>
  </a:extLst>
</a:theme>
</file>

<file path=ppt/theme/theme5.xml><?xml version="1.0" encoding="utf-8"?>
<a:theme xmlns:a="http://schemas.openxmlformats.org/drawingml/2006/main" name="Closing Slides">
  <a:themeElements>
    <a:clrScheme name="Custom 1">
      <a:dk1>
        <a:srgbClr val="000000"/>
      </a:dk1>
      <a:lt1>
        <a:srgbClr val="FFFFFF"/>
      </a:lt1>
      <a:dk2>
        <a:srgbClr val="242529"/>
      </a:dk2>
      <a:lt2>
        <a:srgbClr val="FAFBFF"/>
      </a:lt2>
      <a:accent1>
        <a:srgbClr val="000000"/>
      </a:accent1>
      <a:accent2>
        <a:srgbClr val="808080"/>
      </a:accent2>
      <a:accent3>
        <a:srgbClr val="F1B300"/>
      </a:accent3>
      <a:accent4>
        <a:srgbClr val="F1B300"/>
      </a:accent4>
      <a:accent5>
        <a:srgbClr val="808080"/>
      </a:accent5>
      <a:accent6>
        <a:srgbClr val="000000"/>
      </a:accent6>
      <a:hlink>
        <a:srgbClr val="F1B300"/>
      </a:hlink>
      <a:folHlink>
        <a:srgbClr val="F1B30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 Template" id="{11F9AAFE-1D56-4936-A7E6-55D3866E9C70}" vid="{F6FFC52D-FA6A-457E-AC54-26C6EC3E1B88}"/>
    </a:ext>
  </a:extLst>
</a:theme>
</file>

<file path=ppt/theme/theme6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B73237C6E4FCD469523D69CB5899970" ma:contentTypeVersion="13" ma:contentTypeDescription="Create a new document." ma:contentTypeScope="" ma:versionID="740f46caee07e5885e90abdd6ef48209">
  <xsd:schema xmlns:xsd="http://www.w3.org/2001/XMLSchema" xmlns:xs="http://www.w3.org/2001/XMLSchema" xmlns:p="http://schemas.microsoft.com/office/2006/metadata/properties" xmlns:ns2="63e71b78-e89c-4638-aa83-387ddd56115b" xmlns:ns3="e3845b7c-7398-49f6-be84-365b24d5cf1e" targetNamespace="http://schemas.microsoft.com/office/2006/metadata/properties" ma:root="true" ma:fieldsID="47e2dbf533c66fdf30c65a933e57b903" ns2:_="" ns3:_="">
    <xsd:import namespace="63e71b78-e89c-4638-aa83-387ddd56115b"/>
    <xsd:import namespace="e3845b7c-7398-49f6-be84-365b24d5cf1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ServiceOCR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e71b78-e89c-4638-aa83-387ddd56115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845b7c-7398-49f6-be84-365b24d5cf1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1D33E1D-16DE-4ED9-880D-5258C0608CC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3e71b78-e89c-4638-aa83-387ddd56115b"/>
    <ds:schemaRef ds:uri="e3845b7c-7398-49f6-be84-365b24d5cf1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95EA4CD-9E45-453D-B421-8D4EB44FD467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E6F5BEEC-9509-4BE8-8729-BA4C31C31B8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Class Template</Template>
  <TotalTime>152</TotalTime>
  <Words>425</Words>
  <Application>Microsoft Office PowerPoint</Application>
  <PresentationFormat>Custom</PresentationFormat>
  <Paragraphs>108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Title Slides</vt:lpstr>
      <vt:lpstr>Text Slides</vt:lpstr>
      <vt:lpstr>Section Intro Slides</vt:lpstr>
      <vt:lpstr>U of I Media Slides</vt:lpstr>
      <vt:lpstr>Closing Slides</vt:lpstr>
      <vt:lpstr>Two stroke engines</vt:lpstr>
      <vt:lpstr>outline</vt:lpstr>
      <vt:lpstr>Basic architecture</vt:lpstr>
      <vt:lpstr>4 strokes</vt:lpstr>
      <vt:lpstr>Two strokes</vt:lpstr>
      <vt:lpstr>Tuned pipe</vt:lpstr>
      <vt:lpstr>RAVE valve</vt:lpstr>
      <vt:lpstr>Reed valve</vt:lpstr>
      <vt:lpstr>Sources</vt:lpstr>
    </vt:vector>
  </TitlesOfParts>
  <Company>University of Idaho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Management</dc:title>
  <dc:creator>Lipple, Zachary (lipp3025@vandals.uidaho.edu)</dc:creator>
  <cp:lastModifiedBy>Lipple, Zachary (lipp3025@vandals.uidaho.edu)</cp:lastModifiedBy>
  <cp:revision>304</cp:revision>
  <dcterms:created xsi:type="dcterms:W3CDTF">2018-09-24T17:11:37Z</dcterms:created>
  <dcterms:modified xsi:type="dcterms:W3CDTF">2021-09-08T05:42:23Z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0x010100CB73237C6E4FCD469523D69CB5899970</vt:lpwstr>
  </property>
  <property fmtid="{D5CDD505-2E9C-101B-9397-08002B2CF9AE}" pid="3" name="Order">
    <vt:r8>7361600</vt:r8>
  </property>
</Properties>
</file>