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0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98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2FF02-F59F-4FFB-9F04-862FA67F849B}" type="datetimeFigureOut">
              <a:rPr lang="en-US" smtClean="0"/>
              <a:pPr/>
              <a:t>5/23/2008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7B5AB9-FFC9-4172-99B6-162D25EAD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34A3-F1EF-4E3A-B0CF-9C0D68C0BD04}" type="datetimeFigureOut">
              <a:rPr lang="en-US" smtClean="0"/>
              <a:pPr/>
              <a:t>5/23/2008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641FC58-069C-4AF7-B59A-4DBBC1187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34A3-F1EF-4E3A-B0CF-9C0D68C0BD04}" type="datetimeFigureOut">
              <a:rPr lang="en-US" smtClean="0"/>
              <a:pPr/>
              <a:t>5/23/2008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FC58-069C-4AF7-B59A-4DBBC1187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34A3-F1EF-4E3A-B0CF-9C0D68C0BD04}" type="datetimeFigureOut">
              <a:rPr lang="en-US" smtClean="0"/>
              <a:pPr/>
              <a:t>5/23/2008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FC58-069C-4AF7-B59A-4DBBC1187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34A3-F1EF-4E3A-B0CF-9C0D68C0BD04}" type="datetimeFigureOut">
              <a:rPr lang="en-US" smtClean="0"/>
              <a:pPr/>
              <a:t>5/23/2008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641FC58-069C-4AF7-B59A-4DBBC1187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34A3-F1EF-4E3A-B0CF-9C0D68C0BD04}" type="datetimeFigureOut">
              <a:rPr lang="en-US" smtClean="0"/>
              <a:pPr/>
              <a:t>5/23/2008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FC58-069C-4AF7-B59A-4DBBC1187C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34A3-F1EF-4E3A-B0CF-9C0D68C0BD04}" type="datetimeFigureOut">
              <a:rPr lang="en-US" smtClean="0"/>
              <a:pPr/>
              <a:t>5/23/2008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FC58-069C-4AF7-B59A-4DBBC1187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34A3-F1EF-4E3A-B0CF-9C0D68C0BD04}" type="datetimeFigureOut">
              <a:rPr lang="en-US" smtClean="0"/>
              <a:pPr/>
              <a:t>5/23/2008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641FC58-069C-4AF7-B59A-4DBBC1187C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34A3-F1EF-4E3A-B0CF-9C0D68C0BD04}" type="datetimeFigureOut">
              <a:rPr lang="en-US" smtClean="0"/>
              <a:pPr/>
              <a:t>5/23/2008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FC58-069C-4AF7-B59A-4DBBC1187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34A3-F1EF-4E3A-B0CF-9C0D68C0BD04}" type="datetimeFigureOut">
              <a:rPr lang="en-US" smtClean="0"/>
              <a:pPr/>
              <a:t>5/23/2008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FC58-069C-4AF7-B59A-4DBBC1187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34A3-F1EF-4E3A-B0CF-9C0D68C0BD04}" type="datetimeFigureOut">
              <a:rPr lang="en-US" smtClean="0"/>
              <a:pPr/>
              <a:t>5/23/2008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FC58-069C-4AF7-B59A-4DBBC1187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34A3-F1EF-4E3A-B0CF-9C0D68C0BD04}" type="datetimeFigureOut">
              <a:rPr lang="en-US" smtClean="0"/>
              <a:pPr/>
              <a:t>5/23/2008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FC58-069C-4AF7-B59A-4DBBC1187C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C3434A3-F1EF-4E3A-B0CF-9C0D68C0BD04}" type="datetimeFigureOut">
              <a:rPr lang="en-US" smtClean="0"/>
              <a:pPr/>
              <a:t>5/23/2008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641FC58-069C-4AF7-B59A-4DBBC1187C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MG_032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371600"/>
            <a:ext cx="4978400" cy="3733800"/>
          </a:xfrm>
        </p:spPr>
      </p:pic>
      <p:sp>
        <p:nvSpPr>
          <p:cNvPr id="6" name="Down Arrow 5"/>
          <p:cNvSpPr/>
          <p:nvPr/>
        </p:nvSpPr>
        <p:spPr>
          <a:xfrm rot="4102832">
            <a:off x="5284028" y="1792076"/>
            <a:ext cx="361272" cy="1613315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48400" y="1981200"/>
            <a:ext cx="762000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Spindle 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4267200"/>
            <a:ext cx="289560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When Trying to  Accomplish the next Few Tasks if </a:t>
            </a:r>
            <a:r>
              <a:rPr lang="en-US" dirty="0"/>
              <a:t>L</a:t>
            </a:r>
            <a:r>
              <a:rPr lang="en-US" dirty="0" smtClean="0"/>
              <a:t>athe </a:t>
            </a:r>
            <a:r>
              <a:rPr lang="en-US" dirty="0"/>
              <a:t>W</a:t>
            </a:r>
            <a:r>
              <a:rPr lang="en-US" dirty="0" smtClean="0"/>
              <a:t>ill Not go in to Gear Smoothly  Rotate the Spindle </a:t>
            </a:r>
            <a:r>
              <a:rPr lang="en-US" dirty="0" smtClean="0"/>
              <a:t>Manually and </a:t>
            </a:r>
            <a:r>
              <a:rPr lang="en-US" dirty="0" smtClean="0"/>
              <a:t>Gear Changes will be Much Easier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43600" y="1551801"/>
            <a:ext cx="1600200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Back Gear Shift Knob</a:t>
            </a:r>
            <a:endParaRPr lang="en-US" sz="1200" dirty="0"/>
          </a:p>
        </p:txBody>
      </p:sp>
      <p:sp>
        <p:nvSpPr>
          <p:cNvPr id="10" name="Right Arrow 9"/>
          <p:cNvSpPr/>
          <p:nvPr/>
        </p:nvSpPr>
        <p:spPr>
          <a:xfrm rot="9181507">
            <a:off x="3076041" y="2414486"/>
            <a:ext cx="2879590" cy="301631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2400" y="2286000"/>
            <a:ext cx="10668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Back Gear Hand Wheel</a:t>
            </a:r>
            <a:endParaRPr lang="en-US" sz="1200" dirty="0"/>
          </a:p>
        </p:txBody>
      </p:sp>
      <p:sp>
        <p:nvSpPr>
          <p:cNvPr id="12" name="Right Arrow 11"/>
          <p:cNvSpPr/>
          <p:nvPr/>
        </p:nvSpPr>
        <p:spPr>
          <a:xfrm rot="1051026">
            <a:off x="471803" y="2933798"/>
            <a:ext cx="1312577" cy="29925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" y="304800"/>
            <a:ext cx="73152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Changing Gears On Logan Manual Lathe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Smokey.SMOKEYLIST\My Documents\My Pictures\Kiazen Project\IMG_03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495800"/>
            <a:ext cx="3276600" cy="213629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28600" y="152400"/>
            <a:ext cx="38862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Switching Spindle Gear to Low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143000"/>
            <a:ext cx="33528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For Low Gear Back Gear Shift Knob Must</a:t>
            </a:r>
          </a:p>
          <a:p>
            <a:pPr algn="ctr"/>
            <a:r>
              <a:rPr lang="en-US" sz="1400" dirty="0" smtClean="0"/>
              <a:t> be Pressed into the “IN” Position  </a:t>
            </a:r>
            <a:endParaRPr lang="en-US" sz="1400" dirty="0"/>
          </a:p>
        </p:txBody>
      </p:sp>
      <p:pic>
        <p:nvPicPr>
          <p:cNvPr id="2051" name="Picture 3" descr="C:\Documents and Settings\Smokey.SMOKEYLIST\My Documents\My Pictures\Kiazen Project\IMG_033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676400"/>
            <a:ext cx="3352800" cy="2114693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457200" y="3962400"/>
            <a:ext cx="32766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Also for  Low  Gear  the Back Gear Hand Wheel  Must be in the “IN” Position</a:t>
            </a:r>
            <a:endParaRPr lang="en-US" sz="1400" dirty="0"/>
          </a:p>
        </p:txBody>
      </p:sp>
      <p:pic>
        <p:nvPicPr>
          <p:cNvPr id="9" name="Content Placeholder 3" descr="IMG_0329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5257800" y="1650422"/>
            <a:ext cx="3352800" cy="2159577"/>
          </a:xfrm>
        </p:spPr>
      </p:pic>
      <p:sp>
        <p:nvSpPr>
          <p:cNvPr id="11" name="TextBox 10"/>
          <p:cNvSpPr txBox="1"/>
          <p:nvPr/>
        </p:nvSpPr>
        <p:spPr>
          <a:xfrm>
            <a:off x="4953000" y="152400"/>
            <a:ext cx="38862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Switching Spindle Gear to </a:t>
            </a:r>
            <a:r>
              <a:rPr lang="en-US" sz="2400" dirty="0" smtClean="0"/>
              <a:t>High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257800" y="1153180"/>
            <a:ext cx="33528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For High Gear Back Gear Shift Knob Must</a:t>
            </a:r>
          </a:p>
          <a:p>
            <a:pPr algn="ctr"/>
            <a:r>
              <a:rPr lang="en-US" sz="1400" dirty="0" smtClean="0"/>
              <a:t> be Pressed into the “OUT” Position  </a:t>
            </a:r>
            <a:endParaRPr lang="en-US" sz="1400" dirty="0"/>
          </a:p>
        </p:txBody>
      </p:sp>
      <p:pic>
        <p:nvPicPr>
          <p:cNvPr id="14" name="Picture 13" descr="IMG_033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57800" y="4495800"/>
            <a:ext cx="3352800" cy="215265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257800" y="3962400"/>
            <a:ext cx="33528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Also for High Gear  the Back Gear Hand Wheel  Must be in the “OUT” Position</a:t>
            </a:r>
            <a:endParaRPr lang="en-US" sz="1400" dirty="0"/>
          </a:p>
        </p:txBody>
      </p:sp>
      <p:sp>
        <p:nvSpPr>
          <p:cNvPr id="16" name="Right Arrow 15"/>
          <p:cNvSpPr/>
          <p:nvPr/>
        </p:nvSpPr>
        <p:spPr>
          <a:xfrm rot="8111389">
            <a:off x="2738859" y="1836740"/>
            <a:ext cx="542083" cy="211167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5400000">
            <a:off x="1716770" y="4840969"/>
            <a:ext cx="605061" cy="2286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8111389">
            <a:off x="7310858" y="2065342"/>
            <a:ext cx="542083" cy="211167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5400000">
            <a:off x="6593569" y="4912631"/>
            <a:ext cx="605061" cy="2286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232</TotalTime>
  <Words>121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Trek</vt:lpstr>
      <vt:lpstr>Slide 1</vt:lpstr>
      <vt:lpstr>Slide 2</vt:lpstr>
    </vt:vector>
  </TitlesOfParts>
  <Company>University of Idaho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Smokey</dc:creator>
  <cp:lastModifiedBy>Smokey</cp:lastModifiedBy>
  <cp:revision>20</cp:revision>
  <dcterms:created xsi:type="dcterms:W3CDTF">2008-05-21T16:06:26Z</dcterms:created>
  <dcterms:modified xsi:type="dcterms:W3CDTF">2008-05-23T16:00:52Z</dcterms:modified>
</cp:coreProperties>
</file>