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77FEEC-F7C4-4DDF-941A-CC02AEEF309A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B171BF-6848-436F-B2BA-F56B0F28B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solidFill>
                  <a:srgbClr val="FFFF00"/>
                </a:solidFill>
              </a:rPr>
              <a:t>Using Dial Indicator On a Lathe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1371600"/>
            <a:ext cx="472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To check that a part is centered: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Insert part into chuck, and mount magnetic dial indicator </a:t>
            </a:r>
            <a:r>
              <a:rPr lang="en-US" dirty="0" smtClean="0">
                <a:solidFill>
                  <a:srgbClr val="FFFF00"/>
                </a:solidFill>
              </a:rPr>
              <a:t>onto </a:t>
            </a:r>
            <a:r>
              <a:rPr lang="en-US" dirty="0" smtClean="0">
                <a:solidFill>
                  <a:srgbClr val="FFFF00"/>
                </a:solidFill>
              </a:rPr>
              <a:t>carriage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Position needle so it is </a:t>
            </a:r>
            <a:r>
              <a:rPr lang="en-US" dirty="0" smtClean="0">
                <a:solidFill>
                  <a:srgbClr val="FFFF00"/>
                </a:solidFill>
              </a:rPr>
              <a:t>tangential to surface of stock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Zero the dial indicator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</a:rPr>
              <a:t>Rotate chuck 180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° 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by hand and 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observe dial reading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FF00"/>
                </a:solidFill>
                <a:latin typeface="Calibri"/>
              </a:rPr>
              <a:t>If reading is not 0, 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move dial indicator away from stock, and use a lead 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hammer to tap </a:t>
            </a:r>
            <a:r>
              <a:rPr lang="en-US" dirty="0" smtClean="0">
                <a:solidFill>
                  <a:srgbClr val="FFFF00"/>
                </a:solidFill>
                <a:latin typeface="Calibri"/>
              </a:rPr>
              <a:t>part towards center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/>
              </a:rPr>
              <a:t>-Check again with dial indicator to see if reading is zero.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/>
              </a:rPr>
              <a:t>-Repeat above process if necessary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 descr="F:\DCIM\112VIVIT\PICT0861.JPG"/>
          <p:cNvPicPr>
            <a:picLocks noChangeAspect="1" noChangeArrowheads="1"/>
          </p:cNvPicPr>
          <p:nvPr/>
        </p:nvPicPr>
        <p:blipFill>
          <a:blip r:embed="rId2" cstate="print"/>
          <a:srcRect l="14063" t="16667" r="6250"/>
          <a:stretch>
            <a:fillRect/>
          </a:stretch>
        </p:blipFill>
        <p:spPr bwMode="auto">
          <a:xfrm>
            <a:off x="228600" y="1752600"/>
            <a:ext cx="3789045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Using Dial Indicator On a Lathe 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419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To check if </a:t>
            </a:r>
            <a:r>
              <a:rPr lang="en-US" u="sng" dirty="0" smtClean="0">
                <a:solidFill>
                  <a:srgbClr val="FFFF00"/>
                </a:solidFill>
              </a:rPr>
              <a:t>a surfaced part is centered:</a:t>
            </a:r>
            <a:endParaRPr lang="en-US" u="sng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-Insert parallels into the back of the chuck, then insert part into chuck and </a:t>
            </a:r>
            <a:r>
              <a:rPr lang="en-US" dirty="0" smtClean="0">
                <a:solidFill>
                  <a:srgbClr val="FFFF00"/>
                </a:solidFill>
              </a:rPr>
              <a:t>tighten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-REMOVE PARALLELS!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-Position dial indicator on the carriage so needle </a:t>
            </a:r>
            <a:r>
              <a:rPr lang="en-US" dirty="0" smtClean="0">
                <a:solidFill>
                  <a:srgbClr val="FFFF00"/>
                </a:solidFill>
              </a:rPr>
              <a:t>is touching part as shown in picture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-Zero the indicator 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-Spin </a:t>
            </a:r>
            <a:r>
              <a:rPr lang="en-US" dirty="0" smtClean="0">
                <a:solidFill>
                  <a:srgbClr val="FFFF00"/>
                </a:solidFill>
              </a:rPr>
              <a:t>chuck by hand and </a:t>
            </a:r>
            <a:r>
              <a:rPr lang="en-US" dirty="0" smtClean="0">
                <a:solidFill>
                  <a:srgbClr val="FFFF00"/>
                </a:solidFill>
              </a:rPr>
              <a:t>observe any movement of </a:t>
            </a:r>
            <a:r>
              <a:rPr lang="en-US" dirty="0" smtClean="0">
                <a:solidFill>
                  <a:srgbClr val="FFFF00"/>
                </a:solidFill>
              </a:rPr>
              <a:t>dial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-If dial does not read zero, tap high point with lead hammer to set face perpendicular to axis of rotation and check with dial indicator again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F:\DCIM\112VIVIT\PICT0868.JPG"/>
          <p:cNvPicPr>
            <a:picLocks noChangeAspect="1" noChangeArrowheads="1"/>
          </p:cNvPicPr>
          <p:nvPr/>
        </p:nvPicPr>
        <p:blipFill>
          <a:blip r:embed="rId2" cstate="print"/>
          <a:srcRect l="3125" t="14583" r="3125" b="14583"/>
          <a:stretch>
            <a:fillRect/>
          </a:stretch>
        </p:blipFill>
        <p:spPr bwMode="auto">
          <a:xfrm>
            <a:off x="4800600" y="4267200"/>
            <a:ext cx="4168588" cy="2362200"/>
          </a:xfrm>
          <a:prstGeom prst="rect">
            <a:avLst/>
          </a:prstGeom>
          <a:noFill/>
        </p:spPr>
      </p:pic>
      <p:pic>
        <p:nvPicPr>
          <p:cNvPr id="2051" name="Picture 3" descr="F:\DCIM\112VIVIT\PICT0864.JPG"/>
          <p:cNvPicPr>
            <a:picLocks noChangeAspect="1" noChangeArrowheads="1"/>
          </p:cNvPicPr>
          <p:nvPr/>
        </p:nvPicPr>
        <p:blipFill>
          <a:blip r:embed="rId3" cstate="print"/>
          <a:srcRect l="10938" t="16667" r="17187" b="16667"/>
          <a:stretch>
            <a:fillRect/>
          </a:stretch>
        </p:blipFill>
        <p:spPr bwMode="auto">
          <a:xfrm>
            <a:off x="5105400" y="1600200"/>
            <a:ext cx="35052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71</TotalTime>
  <Words>187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Technic</vt:lpstr>
      <vt:lpstr>Using Dial Indicator On a Lathe</vt:lpstr>
      <vt:lpstr>Using Dial Indicator On a Lathe 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Dial Indicator On a Lathe</dc:title>
  <dc:creator>cad</dc:creator>
  <cp:lastModifiedBy>cad</cp:lastModifiedBy>
  <cp:revision>8</cp:revision>
  <dcterms:created xsi:type="dcterms:W3CDTF">2009-05-29T17:56:07Z</dcterms:created>
  <dcterms:modified xsi:type="dcterms:W3CDTF">2009-06-04T18:06:00Z</dcterms:modified>
</cp:coreProperties>
</file>