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2336-9F44-4AE3-A363-AF9D6D39B84B}" type="datetimeFigureOut">
              <a:rPr lang="en-US" smtClean="0"/>
              <a:pPr/>
              <a:t>5/29/2008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067D-521F-465D-943E-C1C552BFE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2336-9F44-4AE3-A363-AF9D6D39B84B}" type="datetimeFigureOut">
              <a:rPr lang="en-US" smtClean="0"/>
              <a:pPr/>
              <a:t>5/29/2008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067D-521F-465D-943E-C1C552BFE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2336-9F44-4AE3-A363-AF9D6D39B84B}" type="datetimeFigureOut">
              <a:rPr lang="en-US" smtClean="0"/>
              <a:pPr/>
              <a:t>5/29/2008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067D-521F-465D-943E-C1C552BFE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2336-9F44-4AE3-A363-AF9D6D39B84B}" type="datetimeFigureOut">
              <a:rPr lang="en-US" smtClean="0"/>
              <a:pPr/>
              <a:t>5/29/2008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067D-521F-465D-943E-C1C552BFE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2336-9F44-4AE3-A363-AF9D6D39B84B}" type="datetimeFigureOut">
              <a:rPr lang="en-US" smtClean="0"/>
              <a:pPr/>
              <a:t>5/29/2008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067D-521F-465D-943E-C1C552BFE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2336-9F44-4AE3-A363-AF9D6D39B84B}" type="datetimeFigureOut">
              <a:rPr lang="en-US" smtClean="0"/>
              <a:pPr/>
              <a:t>5/29/2008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067D-521F-465D-943E-C1C552BFE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2336-9F44-4AE3-A363-AF9D6D39B84B}" type="datetimeFigureOut">
              <a:rPr lang="en-US" smtClean="0"/>
              <a:pPr/>
              <a:t>5/29/2008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067D-521F-465D-943E-C1C552BFE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2336-9F44-4AE3-A363-AF9D6D39B84B}" type="datetimeFigureOut">
              <a:rPr lang="en-US" smtClean="0"/>
              <a:pPr/>
              <a:t>5/29/2008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067D-521F-465D-943E-C1C552BFE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2336-9F44-4AE3-A363-AF9D6D39B84B}" type="datetimeFigureOut">
              <a:rPr lang="en-US" smtClean="0"/>
              <a:pPr/>
              <a:t>5/29/2008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067D-521F-465D-943E-C1C552BFE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2336-9F44-4AE3-A363-AF9D6D39B84B}" type="datetimeFigureOut">
              <a:rPr lang="en-US" smtClean="0"/>
              <a:pPr/>
              <a:t>5/29/2008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067D-521F-465D-943E-C1C552BFE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2336-9F44-4AE3-A363-AF9D6D39B84B}" type="datetimeFigureOut">
              <a:rPr lang="en-US" smtClean="0"/>
              <a:pPr/>
              <a:t>5/29/2008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067D-521F-465D-943E-C1C552BFE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92336-9F44-4AE3-A363-AF9D6D39B84B}" type="datetimeFigureOut">
              <a:rPr lang="en-US" smtClean="0"/>
              <a:pPr/>
              <a:t>5/29/2008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9067D-521F-465D-943E-C1C552BFE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KAIZEN\IMG_1855.jpg"/>
          <p:cNvPicPr/>
          <p:nvPr/>
        </p:nvPicPr>
        <p:blipFill>
          <a:blip r:embed="rId2" cstate="print"/>
          <a:srcRect r="35391" b="19923"/>
          <a:stretch>
            <a:fillRect/>
          </a:stretch>
        </p:blipFill>
        <p:spPr bwMode="auto">
          <a:xfrm>
            <a:off x="457200" y="838200"/>
            <a:ext cx="3448050" cy="569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2514600" y="3733800"/>
            <a:ext cx="838200" cy="3810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2057400" y="4953000"/>
            <a:ext cx="1143000" cy="6096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800100" y="4533900"/>
            <a:ext cx="457200" cy="3810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066800" y="5486400"/>
            <a:ext cx="533400" cy="4572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76600" y="3505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4724400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5791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4876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0" y="4419600"/>
            <a:ext cx="3810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48200" y="44958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Z-Axis Feed Tips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Use with a boring head.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Use when drilling through soft      </a:t>
            </a:r>
          </a:p>
          <a:p>
            <a:pPr lvl="0"/>
            <a:r>
              <a:rPr lang="en-US" dirty="0" smtClean="0"/>
              <a:t>  materials that “pull” drill bit when   </a:t>
            </a:r>
          </a:p>
          <a:p>
            <a:pPr lvl="0"/>
            <a:r>
              <a:rPr lang="en-US" dirty="0" smtClean="0"/>
              <a:t>  finishing cut. Commonly affected      </a:t>
            </a:r>
          </a:p>
          <a:p>
            <a:pPr lvl="0"/>
            <a:r>
              <a:rPr lang="en-US" dirty="0" smtClean="0"/>
              <a:t>  materials: copper, brass, Plexiglas.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495800" y="914400"/>
            <a:ext cx="38862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648200" y="914400"/>
            <a:ext cx="3581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b="1" dirty="0" smtClean="0"/>
              <a:t>Z-Axis Power Feed Components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 smtClean="0"/>
              <a:t>Z-Axis </a:t>
            </a:r>
            <a:r>
              <a:rPr lang="en-US" dirty="0"/>
              <a:t>Feed Selector </a:t>
            </a:r>
            <a:r>
              <a:rPr lang="en-US" dirty="0" smtClean="0"/>
              <a:t>Switch</a:t>
            </a:r>
          </a:p>
          <a:p>
            <a:pPr marL="342900" lvl="0" indent="-342900">
              <a:lnSpc>
                <a:spcPct val="150000"/>
              </a:lnSpc>
              <a:buFontTx/>
              <a:buAutoNum type="arabicParenR"/>
            </a:pPr>
            <a:r>
              <a:rPr lang="en-US" dirty="0" smtClean="0"/>
              <a:t>Cutting </a:t>
            </a:r>
            <a:r>
              <a:rPr lang="en-US" dirty="0"/>
              <a:t>Depth </a:t>
            </a:r>
            <a:r>
              <a:rPr lang="en-US" dirty="0" smtClean="0"/>
              <a:t>Stop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dirty="0" smtClean="0"/>
              <a:t>Feed Rate </a:t>
            </a:r>
            <a:r>
              <a:rPr lang="en-US" dirty="0" smtClean="0"/>
              <a:t>Selector</a:t>
            </a:r>
            <a:endParaRPr lang="en-US" dirty="0"/>
          </a:p>
          <a:p>
            <a:pPr marL="342900" lvl="0" indent="-342900">
              <a:lnSpc>
                <a:spcPct val="150000"/>
              </a:lnSpc>
              <a:buFontTx/>
              <a:buAutoNum type="arabicParenR"/>
            </a:pPr>
            <a:r>
              <a:rPr lang="en-US" dirty="0"/>
              <a:t> </a:t>
            </a:r>
            <a:r>
              <a:rPr lang="en-US" dirty="0" smtClean="0"/>
              <a:t>Z-Axis </a:t>
            </a:r>
            <a:r>
              <a:rPr lang="en-US" dirty="0"/>
              <a:t>Feed </a:t>
            </a:r>
            <a:r>
              <a:rPr lang="en-US" dirty="0" smtClean="0"/>
              <a:t>Engage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905000" y="152400"/>
            <a:ext cx="510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Z-Axis Power Feed Operation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KAIZEN\IMG_1854.jpg"/>
          <p:cNvPicPr/>
          <p:nvPr/>
        </p:nvPicPr>
        <p:blipFill>
          <a:blip r:embed="rId2" cstate="print"/>
          <a:srcRect l="4405" t="21260" r="11894"/>
          <a:stretch>
            <a:fillRect/>
          </a:stretch>
        </p:blipFill>
        <p:spPr bwMode="auto">
          <a:xfrm>
            <a:off x="457200" y="762000"/>
            <a:ext cx="3733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F:\KAIZEN\IMG_1864.jpg"/>
          <p:cNvPicPr/>
          <p:nvPr/>
        </p:nvPicPr>
        <p:blipFill>
          <a:blip r:embed="rId3" cstate="print"/>
          <a:srcRect l="23969" t="11011" r="8795" b="31795"/>
          <a:stretch>
            <a:fillRect/>
          </a:stretch>
        </p:blipFill>
        <p:spPr bwMode="auto">
          <a:xfrm>
            <a:off x="4572000" y="762000"/>
            <a:ext cx="3505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2286000" y="2590800"/>
            <a:ext cx="1143000" cy="4572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5791200" y="1524000"/>
            <a:ext cx="1371600" cy="13716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9000" y="2362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1219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152400"/>
            <a:ext cx="3124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ct val="150000"/>
              </a:lnSpc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Z-Axis Feed Selector Switch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24400" y="152400"/>
            <a:ext cx="3124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2) </a:t>
            </a:r>
            <a:r>
              <a:rPr lang="en-US" dirty="0" smtClean="0">
                <a:solidFill>
                  <a:schemeClr val="tx1"/>
                </a:solidFill>
              </a:rPr>
              <a:t>Cutting Depth Stop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4648200"/>
            <a:ext cx="3124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Engages power to the quill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feed drive.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Motor cannot be running </a:t>
            </a:r>
            <a:endParaRPr lang="en-US" dirty="0" smtClean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when engaged.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8200" y="4495800"/>
            <a:ext cx="3352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Set for total depth of cut.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Will </a:t>
            </a:r>
            <a:r>
              <a:rPr lang="en-US" dirty="0">
                <a:solidFill>
                  <a:schemeClr val="tx1"/>
                </a:solidFill>
              </a:rPr>
              <a:t>automatically disengage </a:t>
            </a:r>
            <a:endParaRPr lang="en-US" dirty="0" smtClean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quill </a:t>
            </a:r>
            <a:r>
              <a:rPr lang="en-US" dirty="0">
                <a:solidFill>
                  <a:schemeClr val="tx1"/>
                </a:solidFill>
              </a:rPr>
              <a:t>feed when desired depth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reached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KAIZEN\IMG_1863.jpg"/>
          <p:cNvPicPr/>
          <p:nvPr/>
        </p:nvPicPr>
        <p:blipFill>
          <a:blip r:embed="rId2" cstate="print"/>
          <a:srcRect r="14426" b="27200"/>
          <a:stretch>
            <a:fillRect/>
          </a:stretch>
        </p:blipFill>
        <p:spPr bwMode="auto">
          <a:xfrm>
            <a:off x="457200" y="762000"/>
            <a:ext cx="381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:\KAIZEN\IMG_1858.jpg"/>
          <p:cNvPicPr/>
          <p:nvPr/>
        </p:nvPicPr>
        <p:blipFill>
          <a:blip r:embed="rId3" cstate="print"/>
          <a:srcRect l="28319" t="35000" r="18832" b="26333"/>
          <a:stretch>
            <a:fillRect/>
          </a:stretch>
        </p:blipFill>
        <p:spPr bwMode="auto">
          <a:xfrm>
            <a:off x="4953000" y="762000"/>
            <a:ext cx="3429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V="1">
            <a:off x="1447800" y="3276600"/>
            <a:ext cx="1371600" cy="2286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0800000" flipV="1">
            <a:off x="6553200" y="3352800"/>
            <a:ext cx="1295400" cy="762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3352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3124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152400"/>
            <a:ext cx="3124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)   Feed Rate Selector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05400" y="152400"/>
            <a:ext cx="3124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4)   Z- Axis Feed Engage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29200" y="4191000"/>
            <a:ext cx="32766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Swing handle to left to engage </a:t>
            </a:r>
            <a:endParaRPr lang="en-US" dirty="0" smtClean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quill </a:t>
            </a:r>
            <a:r>
              <a:rPr lang="en-US" dirty="0">
                <a:solidFill>
                  <a:schemeClr val="tx1"/>
                </a:solidFill>
              </a:rPr>
              <a:t>feed.</a:t>
            </a:r>
          </a:p>
          <a:p>
            <a:pPr lvl="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manually disengage by </a:t>
            </a:r>
            <a:endParaRPr lang="en-US" dirty="0" smtClean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moving </a:t>
            </a:r>
            <a:r>
              <a:rPr lang="en-US" dirty="0">
                <a:solidFill>
                  <a:schemeClr val="tx1"/>
                </a:solidFill>
              </a:rPr>
              <a:t>handle back to the </a:t>
            </a:r>
            <a:endParaRPr lang="en-US" dirty="0" smtClean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right </a:t>
            </a:r>
            <a:r>
              <a:rPr lang="en-US" dirty="0">
                <a:solidFill>
                  <a:schemeClr val="tx1"/>
                </a:solidFill>
              </a:rPr>
              <a:t>side or will disengage </a:t>
            </a:r>
            <a:endParaRPr lang="en-US" dirty="0" smtClean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when </a:t>
            </a:r>
            <a:r>
              <a:rPr lang="en-US" dirty="0">
                <a:solidFill>
                  <a:schemeClr val="tx1"/>
                </a:solidFill>
              </a:rPr>
              <a:t>reaches depth of cut 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stop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9600" y="4191000"/>
            <a:ext cx="35052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Three feed </a:t>
            </a:r>
            <a:r>
              <a:rPr lang="en-US" dirty="0" smtClean="0">
                <a:solidFill>
                  <a:schemeClr val="tx1"/>
                </a:solidFill>
              </a:rPr>
              <a:t>rates: 0.0015”, 0.003”   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chemeClr val="tx1"/>
                </a:solidFill>
              </a:rPr>
              <a:t>0.006” per </a:t>
            </a:r>
            <a:r>
              <a:rPr lang="en-US" dirty="0" smtClean="0">
                <a:solidFill>
                  <a:schemeClr val="tx1"/>
                </a:solidFill>
              </a:rPr>
              <a:t>revolution.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 the 0.006” rate for soft </a:t>
            </a:r>
            <a:endParaRPr lang="en-US" dirty="0" smtClean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materials</a:t>
            </a:r>
            <a:r>
              <a:rPr lang="en-US" dirty="0">
                <a:solidFill>
                  <a:schemeClr val="tx1"/>
                </a:solidFill>
              </a:rPr>
              <a:t>, the 0.003” rate for hard </a:t>
            </a:r>
            <a:endParaRPr lang="en-US" dirty="0" smtClean="0">
              <a:solidFill>
                <a:schemeClr val="tx1"/>
              </a:solidFill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  materials </a:t>
            </a:r>
            <a:r>
              <a:rPr lang="en-US" dirty="0">
                <a:solidFill>
                  <a:schemeClr val="tx1"/>
                </a:solidFill>
              </a:rPr>
              <a:t>and the 0.0015” rate for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all </a:t>
            </a:r>
            <a:r>
              <a:rPr lang="en-US" dirty="0">
                <a:solidFill>
                  <a:schemeClr val="tx1"/>
                </a:solidFill>
              </a:rPr>
              <a:t>finishing cuts.</a:t>
            </a:r>
          </a:p>
          <a:p>
            <a:pPr lvl="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May be changed while still or </a:t>
            </a:r>
            <a:endParaRPr lang="en-US" dirty="0" smtClean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running.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212</Words>
  <Application>Microsoft Office PowerPoint</Application>
  <PresentationFormat>On-screen Show (4:3)</PresentationFormat>
  <Paragraphs>47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University of Idaho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cad</dc:creator>
  <cp:lastModifiedBy>cad</cp:lastModifiedBy>
  <cp:revision>8</cp:revision>
  <dcterms:created xsi:type="dcterms:W3CDTF">2008-05-28T18:00:15Z</dcterms:created>
  <dcterms:modified xsi:type="dcterms:W3CDTF">2008-05-29T20:46:35Z</dcterms:modified>
</cp:coreProperties>
</file>