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AA57-6B11-408A-87E8-7795955E0328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CE55-C259-4281-84D2-B46EDE75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599"/>
          </a:xfrm>
        </p:spPr>
        <p:txBody>
          <a:bodyPr/>
          <a:lstStyle/>
          <a:p>
            <a:r>
              <a:rPr lang="en-US" dirty="0" smtClean="0"/>
              <a:t>POWER TAPPING GUIDE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914401"/>
            <a:ext cx="2743200" cy="2895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300" dirty="0" smtClean="0"/>
              <a:t>Based on material find </a:t>
            </a:r>
            <a:r>
              <a:rPr lang="en-US" sz="1300" dirty="0"/>
              <a:t>s</a:t>
            </a:r>
            <a:r>
              <a:rPr lang="en-US" sz="1300" dirty="0" smtClean="0"/>
              <a:t>uggested cutting speed range (given in Feet Per Minute)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300" dirty="0" smtClean="0"/>
              <a:t>Adjust to upper or lower end of range based on other conditions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300" dirty="0" smtClean="0"/>
              <a:t>Find desired spindle speed based on tap diameter and cutting speed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300" dirty="0" smtClean="0"/>
              <a:t>Allow </a:t>
            </a:r>
            <a:r>
              <a:rPr lang="en-US" sz="1300" dirty="0" err="1" smtClean="0"/>
              <a:t>Mastercam</a:t>
            </a:r>
            <a:r>
              <a:rPr lang="en-US" sz="1300" dirty="0" smtClean="0"/>
              <a:t> X to calculate feed rate or allow tap to feed itself in and out (manual mill)</a:t>
            </a:r>
          </a:p>
          <a:p>
            <a:pPr marL="342900" indent="-342900" algn="ctr">
              <a:spcAft>
                <a:spcPts val="600"/>
              </a:spcAft>
            </a:pPr>
            <a:r>
              <a:rPr lang="en-US" sz="1300" b="1" dirty="0" smtClean="0"/>
              <a:t>ALWAYS OIL WELL WHEN TAPPING</a:t>
            </a:r>
            <a:endParaRPr lang="en-US" sz="13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0" y="1295400"/>
          <a:ext cx="2603500" cy="2095500"/>
        </p:xfrm>
        <a:graphic>
          <a:graphicData uri="http://schemas.openxmlformats.org/drawingml/2006/table">
            <a:tbl>
              <a:tblPr/>
              <a:tblGrid>
                <a:gridCol w="1363738"/>
                <a:gridCol w="1239762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Step: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Cutting Speed, FPM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Aluminium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50-90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60-100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Bronze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30-40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Copper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40-60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Cast Iron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Plastic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50-70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 Carbon Steel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Medium Carbon Steel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10-25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Stainless Steel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91200" y="990600"/>
            <a:ext cx="3200400" cy="281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sz="1300" b="1" dirty="0" smtClean="0"/>
              <a:t>Step: 2</a:t>
            </a:r>
          </a:p>
          <a:p>
            <a:pPr marL="342900" indent="-342900" algn="ctr"/>
            <a:endParaRPr lang="en-US" sz="400" b="1" dirty="0" smtClean="0"/>
          </a:p>
          <a:p>
            <a:pPr marL="342900" indent="-342900"/>
            <a:r>
              <a:rPr lang="en-US" sz="1300" dirty="0" smtClean="0"/>
              <a:t>Use Lower Range If: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Thread pitch is course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Hole is deep 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‘Spiral-flute’ or ‘bottom’ lead tap is used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If cutting ‘Taper,’ ‘Acme,’ or ‘Trapezoidal’ threads use 50% normal speed</a:t>
            </a:r>
          </a:p>
          <a:p>
            <a:pPr marL="342900" indent="-342900"/>
            <a:endParaRPr lang="en-US" sz="400" dirty="0" smtClean="0"/>
          </a:p>
          <a:p>
            <a:pPr marL="342900" indent="-342900"/>
            <a:r>
              <a:rPr lang="en-US" sz="1300" dirty="0" smtClean="0"/>
              <a:t>Use Upper Range If: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Thread pitch is fine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Hole is shallow</a:t>
            </a:r>
          </a:p>
          <a:p>
            <a:pPr marL="342900" indent="-342900">
              <a:buFontTx/>
              <a:buChar char="-"/>
            </a:pPr>
            <a:r>
              <a:rPr lang="en-US" sz="1300" dirty="0" smtClean="0"/>
              <a:t>Spiral-point taps are used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3962398"/>
          <a:ext cx="8839201" cy="2819404"/>
        </p:xfrm>
        <a:graphic>
          <a:graphicData uri="http://schemas.openxmlformats.org/drawingml/2006/table">
            <a:tbl>
              <a:tblPr/>
              <a:tblGrid>
                <a:gridCol w="658106"/>
                <a:gridCol w="641654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  <a:gridCol w="579957"/>
              </a:tblGrid>
              <a:tr h="201386">
                <a:tc gridSpan="15"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Step: 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8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 Diameter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Spindle Speeds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8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Fraction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Decimal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1/8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3/16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0.1875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1/4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5/16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0.3125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3/8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7/16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0.4375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1/2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5/8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3/4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7/8 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01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355</Words>
  <Application>Microsoft Office PowerPoint</Application>
  <PresentationFormat>On-screen Show (4:3)</PresentationFormat>
  <Paragraphs>222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 TAPPING GUIDE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TAPPING GUIDE</dc:title>
  <dc:creator>johns</dc:creator>
  <cp:lastModifiedBy>johns</cp:lastModifiedBy>
  <cp:revision>7</cp:revision>
  <dcterms:created xsi:type="dcterms:W3CDTF">2009-06-04T16:38:40Z</dcterms:created>
  <dcterms:modified xsi:type="dcterms:W3CDTF">2009-06-04T20:46:56Z</dcterms:modified>
</cp:coreProperties>
</file>