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84" autoAdjust="0"/>
    <p:restoredTop sz="94660"/>
  </p:normalViewPr>
  <p:slideViewPr>
    <p:cSldViewPr>
      <p:cViewPr>
        <p:scale>
          <a:sx n="100" d="100"/>
          <a:sy n="100" d="100"/>
        </p:scale>
        <p:origin x="-82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7E55A8-1E34-484E-8CF7-F07BCE8D1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D6C91-9A34-4E83-970C-0298C3B38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24AC-86A8-40D9-BB1E-6F584FAA5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D504E-7262-411A-AADA-C8A5DD5A1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9AD9E-FF87-4CAD-91A7-6BE1C4438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0D4AB-872D-4A1B-88DD-AF118064A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CD84E-BBF0-4C57-BCC2-AD214F3CF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678A4-098A-4A18-B1F5-B4FF17566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B3902-F54B-4D63-8FD6-41377F6E0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5F763-9D87-4796-9EB1-BB693D10F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86FC3-A777-444E-9541-D6F444ED3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C8F08F4-F104-4E24-94AC-69F405AA102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r>
              <a:rPr lang="en-US" dirty="0" smtClean="0"/>
              <a:t>Boring Bars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9906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u="sng" dirty="0" smtClean="0">
                <a:latin typeface="Arial" charset="0"/>
              </a:rPr>
              <a:t>Purpose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Boring bars are used to size a hole when there is not a drill or reamer that can meet the appropriate tolerance.  </a:t>
            </a:r>
            <a:endParaRPr lang="en-US" dirty="0">
              <a:latin typeface="Arial" charset="0"/>
            </a:endParaRPr>
          </a:p>
        </p:txBody>
      </p:sp>
      <p:pic>
        <p:nvPicPr>
          <p:cNvPr id="1026" name="Picture 2" descr="J:\DCIM\107_PANA\P10701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1981200" cy="1485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743200" y="2743200"/>
            <a:ext cx="5867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u="sng" dirty="0" smtClean="0">
                <a:latin typeface="Arial" charset="0"/>
              </a:rPr>
              <a:t>Tips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-Always use cutting oil.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-Stop periodically </a:t>
            </a:r>
            <a:r>
              <a:rPr lang="en-US" dirty="0" smtClean="0">
                <a:latin typeface="Arial" charset="0"/>
              </a:rPr>
              <a:t>to remove </a:t>
            </a:r>
            <a:r>
              <a:rPr lang="en-US" dirty="0" smtClean="0">
                <a:latin typeface="Arial" charset="0"/>
              </a:rPr>
              <a:t>chips if they </a:t>
            </a:r>
            <a:r>
              <a:rPr lang="en-US" dirty="0" smtClean="0">
                <a:latin typeface="Arial" charset="0"/>
              </a:rPr>
              <a:t>are building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up in the part.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-Cuts are made to the </a:t>
            </a:r>
            <a:r>
              <a:rPr lang="en-US" dirty="0" smtClean="0">
                <a:latin typeface="Arial" charset="0"/>
              </a:rPr>
              <a:t>diameter, </a:t>
            </a:r>
            <a:r>
              <a:rPr lang="en-US" dirty="0" smtClean="0">
                <a:latin typeface="Arial" charset="0"/>
              </a:rPr>
              <a:t>not the radius.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-Initial cuts are </a:t>
            </a:r>
            <a:r>
              <a:rPr lang="en-US" dirty="0" smtClean="0">
                <a:latin typeface="Arial" charset="0"/>
              </a:rPr>
              <a:t>made to slightly less than the </a:t>
            </a:r>
            <a:r>
              <a:rPr lang="en-US" dirty="0" smtClean="0">
                <a:latin typeface="Arial" charset="0"/>
              </a:rPr>
              <a:t>desired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depth</a:t>
            </a:r>
            <a:r>
              <a:rPr lang="en-US" dirty="0" smtClean="0">
                <a:latin typeface="Arial" charset="0"/>
              </a:rPr>
              <a:t>.  A finishing cut is made to the final depth.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-Reduce the protruding length of the boring bar </a:t>
            </a:r>
            <a:r>
              <a:rPr lang="en-US" dirty="0" smtClean="0">
                <a:latin typeface="Arial" charset="0"/>
              </a:rPr>
              <a:t>as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much as possible to reduce deflection.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-Borings bars are universal, however the tool </a:t>
            </a:r>
            <a:r>
              <a:rPr lang="en-US" dirty="0" smtClean="0">
                <a:latin typeface="Arial" charset="0"/>
              </a:rPr>
              <a:t>mounts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are different for CNC and manual lathes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              by Bryce </a:t>
            </a:r>
            <a:r>
              <a:rPr lang="en-US" dirty="0" err="1" smtClean="0">
                <a:latin typeface="Arial" charset="0"/>
              </a:rPr>
              <a:t>Winterbottom</a:t>
            </a:r>
            <a:r>
              <a:rPr lang="en-US" dirty="0" smtClean="0">
                <a:latin typeface="Arial" charset="0"/>
              </a:rPr>
              <a:t> &amp; Beth Madsen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828800"/>
            <a:ext cx="5943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Boring bars come in various shapes and sizes.  They can be used to cut contours such as those found in nozzles.  </a:t>
            </a:r>
          </a:p>
          <a:p>
            <a:pPr marL="342900" indent="-342900" eaLnBrk="1" hangingPunct="1">
              <a:buAutoNum type="arabicPeriod"/>
            </a:pP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AutoNum type="arabicPeriod"/>
            </a:pPr>
            <a:endParaRPr lang="en-US" dirty="0">
              <a:latin typeface="Arial" charset="0"/>
            </a:endParaRPr>
          </a:p>
        </p:txBody>
      </p:sp>
      <p:pic>
        <p:nvPicPr>
          <p:cNvPr id="8" name="Picture 5" descr="J:\DCIM\107_PANA\P10701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0"/>
            <a:ext cx="2057400" cy="1543050"/>
          </a:xfrm>
          <a:prstGeom prst="rect">
            <a:avLst/>
          </a:prstGeom>
          <a:noFill/>
        </p:spPr>
      </p:pic>
      <p:pic>
        <p:nvPicPr>
          <p:cNvPr id="9" name="Picture 6" descr="J:\DCIM\107_PANA\P10701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743200"/>
            <a:ext cx="2032000" cy="1524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1000" y="4267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Nozzle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172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Types of Boring Bars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762000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b="1" u="sng" dirty="0" smtClean="0">
                <a:latin typeface="Arial" charset="0"/>
              </a:rPr>
              <a:t>Setup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Choose a size that is relative to the size of the hole in which you are boring.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Mount the boring bar in the tool holder using the Allen screws to secure it in place.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Place the mounted boring bar on the lathe with the tool parallel to x-axis.  Lock the tool in place with the handle shown. 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The tool needs to be centered vertically on the part as shown.</a:t>
            </a:r>
          </a:p>
          <a:p>
            <a:pPr marL="342900" indent="-342900" eaLnBrk="1" hangingPunct="1">
              <a:buAutoNum type="arabicPeriod"/>
            </a:pP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AutoNum type="arabicPeriod"/>
            </a:pPr>
            <a:endParaRPr lang="en-US" dirty="0">
              <a:latin typeface="Arial" charset="0"/>
            </a:endParaRPr>
          </a:p>
        </p:txBody>
      </p:sp>
      <p:pic>
        <p:nvPicPr>
          <p:cNvPr id="5" name="Picture 3" descr="J:\DCIM\107_PANA\P1070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1"/>
            <a:ext cx="1625599" cy="12192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67600" cy="838200"/>
          </a:xfrm>
        </p:spPr>
        <p:txBody>
          <a:bodyPr/>
          <a:lstStyle/>
          <a:p>
            <a:r>
              <a:rPr lang="en-US" dirty="0" smtClean="0"/>
              <a:t>Boring Bars (cont’d)</a:t>
            </a:r>
            <a:endParaRPr lang="en-US" dirty="0"/>
          </a:p>
        </p:txBody>
      </p:sp>
      <p:pic>
        <p:nvPicPr>
          <p:cNvPr id="8" name="Picture 3" descr="J:\DCIM\107_PANA\P10701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1600200" cy="12001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90800" y="3505200"/>
            <a:ext cx="5943600" cy="412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u="sng" dirty="0" smtClean="0">
                <a:latin typeface="Arial" charset="0"/>
              </a:rPr>
              <a:t>Operation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Use a standard drill or reamer to cut the hole as close to the actual size as possible.  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Zero the lathe measurement controls for the y-axis on the cutting surface.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Cut with the bar traveling into the part, cutting .005” to .030” per pass, to a depth slightly short of the desired final depth.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Decrease the speed of the lathe as the cutting diameter becomes larger. </a:t>
            </a:r>
          </a:p>
          <a:p>
            <a:pPr marL="342900" indent="-342900" eaLnBrk="1" hangingPunct="1">
              <a:buAutoNum type="arabicPeriod"/>
            </a:pPr>
            <a:r>
              <a:rPr lang="en-US" dirty="0" smtClean="0">
                <a:latin typeface="Arial" charset="0"/>
              </a:rPr>
              <a:t>Cut .002” on the final pass.   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marL="342900" indent="-342900" eaLnBrk="1" hangingPunct="1">
              <a:buAutoNum type="arabicPeriod"/>
            </a:pP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AutoNum type="arabicPeriod"/>
            </a:pPr>
            <a:endParaRPr lang="en-US" dirty="0">
              <a:latin typeface="Arial" charset="0"/>
            </a:endParaRPr>
          </a:p>
        </p:txBody>
      </p:sp>
      <p:pic>
        <p:nvPicPr>
          <p:cNvPr id="11" name="Picture 2" descr="J:\DCIM\107_PANA\P10701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1625600" cy="1219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8600" y="19812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Mounted Boring Bar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8862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Centered Bar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185</TotalTime>
  <Words>242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Textured</vt:lpstr>
      <vt:lpstr>Boring Bars</vt:lpstr>
      <vt:lpstr>Boring Bars (cont’d)</vt:lpstr>
    </vt:vector>
  </TitlesOfParts>
  <Company>uidaho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Centers</dc:title>
  <dc:creator>cad</dc:creator>
  <cp:lastModifiedBy>johns</cp:lastModifiedBy>
  <cp:revision>19</cp:revision>
  <dcterms:created xsi:type="dcterms:W3CDTF">2006-05-24T18:02:17Z</dcterms:created>
  <dcterms:modified xsi:type="dcterms:W3CDTF">2008-06-09T21:19:50Z</dcterms:modified>
</cp:coreProperties>
</file>