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>
        <p:scale>
          <a:sx n="100" d="100"/>
          <a:sy n="100" d="100"/>
        </p:scale>
        <p:origin x="-87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7E55A8-1E34-484E-8CF7-F07BCE8D1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6C91-9A34-4E83-970C-0298C3B38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24AC-86A8-40D9-BB1E-6F584FAA5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504E-7262-411A-AADA-C8A5DD5A1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9AD9E-FF87-4CAD-91A7-6BE1C4438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0D4AB-872D-4A1B-88DD-AF118064A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CD84E-BBF0-4C57-BCC2-AD214F3CF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78A4-098A-4A18-B1F5-B4FF1756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3902-F54B-4D63-8FD6-41377F6E0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763-9D87-4796-9EB1-BB693D10F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86FC3-A777-444E-9541-D6F444ED3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C8F08F4-F104-4E24-94AC-69F405AA102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52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BROACHING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Purpose:  </a:t>
            </a:r>
            <a:r>
              <a:rPr lang="en-US" sz="2000" dirty="0" smtClean="0"/>
              <a:t>cut keyway in a gear or related component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Location:  </a:t>
            </a:r>
            <a:r>
              <a:rPr lang="en-US" dirty="0" smtClean="0"/>
              <a:t>Cabinet #4 (Haas </a:t>
            </a:r>
            <a:r>
              <a:rPr lang="en-US" smtClean="0"/>
              <a:t>Mill Cabinet)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24000"/>
            <a:ext cx="3607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Safety:  Beware of s</a:t>
            </a:r>
            <a:r>
              <a:rPr lang="en-US" dirty="0" smtClean="0"/>
              <a:t>harp edges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05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Tools:  	Broach Bushing	             Shims  </a:t>
            </a:r>
            <a:endParaRPr lang="en-US" dirty="0"/>
          </a:p>
        </p:txBody>
      </p:sp>
      <p:pic>
        <p:nvPicPr>
          <p:cNvPr id="10" name="Content Placeholder 8" descr="IMG_1009.jpg"/>
          <p:cNvPicPr>
            <a:picLocks noChangeAspect="1"/>
          </p:cNvPicPr>
          <p:nvPr/>
        </p:nvPicPr>
        <p:blipFill>
          <a:blip r:embed="rId2" cstate="print"/>
          <a:srcRect l="33962" t="50760" r="28302" b="14020"/>
          <a:stretch>
            <a:fillRect/>
          </a:stretch>
        </p:blipFill>
        <p:spPr>
          <a:xfrm>
            <a:off x="990600" y="2286000"/>
            <a:ext cx="1524000" cy="1066800"/>
          </a:xfrm>
          <a:prstGeom prst="rect">
            <a:avLst/>
          </a:prstGeom>
        </p:spPr>
      </p:pic>
      <p:pic>
        <p:nvPicPr>
          <p:cNvPr id="11" name="Content Placeholder 9" descr="IMG_1010.jpg"/>
          <p:cNvPicPr>
            <a:picLocks noChangeAspect="1"/>
          </p:cNvPicPr>
          <p:nvPr/>
        </p:nvPicPr>
        <p:blipFill>
          <a:blip r:embed="rId3" cstate="print"/>
          <a:srcRect l="13158" t="48244" r="7894" b="26599"/>
          <a:stretch>
            <a:fillRect/>
          </a:stretch>
        </p:blipFill>
        <p:spPr>
          <a:xfrm>
            <a:off x="5181600" y="2286000"/>
            <a:ext cx="3188366" cy="762000"/>
          </a:xfrm>
          <a:prstGeom prst="rect">
            <a:avLst/>
          </a:prstGeom>
        </p:spPr>
      </p:pic>
      <p:pic>
        <p:nvPicPr>
          <p:cNvPr id="12" name="Picture 11" descr="IMG_1011.jpg"/>
          <p:cNvPicPr>
            <a:picLocks noChangeAspect="1"/>
          </p:cNvPicPr>
          <p:nvPr/>
        </p:nvPicPr>
        <p:blipFill>
          <a:blip r:embed="rId4" cstate="print"/>
          <a:srcRect l="32422" t="40234" r="26562" b="18750"/>
          <a:stretch>
            <a:fillRect/>
          </a:stretch>
        </p:blipFill>
        <p:spPr>
          <a:xfrm>
            <a:off x="3048000" y="2286000"/>
            <a:ext cx="1524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429000"/>
            <a:ext cx="7051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 :  1.  Ream hole to size specified on bushing</a:t>
            </a:r>
          </a:p>
          <a:p>
            <a:r>
              <a:rPr lang="en-US" dirty="0" smtClean="0"/>
              <a:t>            2.  Slip bushing into hole where keyway is desired</a:t>
            </a:r>
          </a:p>
          <a:p>
            <a:r>
              <a:rPr lang="en-US" dirty="0"/>
              <a:t> </a:t>
            </a:r>
            <a:r>
              <a:rPr lang="en-US" dirty="0" smtClean="0"/>
              <a:t>           3.  Insert appropriate broach into bushing guide,</a:t>
            </a:r>
          </a:p>
          <a:p>
            <a:r>
              <a:rPr lang="en-US" dirty="0" smtClean="0"/>
              <a:t>                 flat side of teeth facing down, and lightly oil teeth</a:t>
            </a:r>
          </a:p>
          <a:p>
            <a:r>
              <a:rPr lang="en-US" dirty="0"/>
              <a:t> </a:t>
            </a:r>
            <a:r>
              <a:rPr lang="en-US" dirty="0" smtClean="0"/>
              <a:t>           4.  Set up under press to push the broach through bushing</a:t>
            </a:r>
          </a:p>
          <a:p>
            <a:r>
              <a:rPr lang="en-US" dirty="0" smtClean="0"/>
              <a:t>            5.  Test keyway and add shims if necessary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500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3505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 on Press:</a:t>
            </a:r>
            <a:endParaRPr lang="en-US" dirty="0"/>
          </a:p>
        </p:txBody>
      </p:sp>
      <p:pic>
        <p:nvPicPr>
          <p:cNvPr id="16" name="Content Placeholder 4" descr="IMG_1013.jpg"/>
          <p:cNvPicPr>
            <a:picLocks noChangeAspect="1"/>
          </p:cNvPicPr>
          <p:nvPr/>
        </p:nvPicPr>
        <p:blipFill>
          <a:blip r:embed="rId5" cstate="print"/>
          <a:srcRect l="24528" r="18868"/>
          <a:stretch>
            <a:fillRect/>
          </a:stretch>
        </p:blipFill>
        <p:spPr>
          <a:xfrm>
            <a:off x="7131170" y="4191000"/>
            <a:ext cx="2012830" cy="2667000"/>
          </a:xfrm>
          <a:prstGeom prst="rect">
            <a:avLst/>
          </a:prstGeom>
        </p:spPr>
      </p:pic>
      <p:pic>
        <p:nvPicPr>
          <p:cNvPr id="17" name="Content Placeholder 4" descr="IMG_1014.jpg"/>
          <p:cNvPicPr>
            <a:picLocks noChangeAspect="1"/>
          </p:cNvPicPr>
          <p:nvPr/>
        </p:nvPicPr>
        <p:blipFill>
          <a:blip r:embed="rId6" cstate="print"/>
          <a:srcRect l="26415" t="15540" r="26415" b="21567"/>
          <a:stretch>
            <a:fillRect/>
          </a:stretch>
        </p:blipFill>
        <p:spPr>
          <a:xfrm>
            <a:off x="2133600" y="5486400"/>
            <a:ext cx="1371600" cy="137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5257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 shim to deepen keyway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05000" y="5562600"/>
            <a:ext cx="1219200" cy="76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5257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broach is vertical in all directions before pressing through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6248400" y="4800600"/>
            <a:ext cx="1447800" cy="105736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5146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Guide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742511" y="2699266"/>
            <a:ext cx="552889" cy="19633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Part1.JPG"/>
          <p:cNvPicPr>
            <a:picLocks noChangeAspect="1"/>
          </p:cNvPicPr>
          <p:nvPr/>
        </p:nvPicPr>
        <p:blipFill>
          <a:blip r:embed="rId7"/>
          <a:srcRect l="35000" t="29477" r="35833" b="19215"/>
          <a:stretch>
            <a:fillRect/>
          </a:stretch>
        </p:blipFill>
        <p:spPr>
          <a:xfrm>
            <a:off x="6934200" y="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192</TotalTime>
  <Words>119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Textured</vt:lpstr>
      <vt:lpstr>Slide 1</vt:lpstr>
    </vt:vector>
  </TitlesOfParts>
  <Company>uidaho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Centers</dc:title>
  <dc:creator>cad</dc:creator>
  <cp:lastModifiedBy>johns</cp:lastModifiedBy>
  <cp:revision>20</cp:revision>
  <dcterms:created xsi:type="dcterms:W3CDTF">2006-05-24T18:02:17Z</dcterms:created>
  <dcterms:modified xsi:type="dcterms:W3CDTF">2008-06-09T21:29:11Z</dcterms:modified>
</cp:coreProperties>
</file>