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3004800" cy="9753600"/>
  <p:notesSz cx="6858000" cy="9144000"/>
  <p:defaultTextStyle>
    <a:lvl1pPr algn="ctr" defTabSz="584200">
      <a:defRPr sz="3600">
        <a:latin typeface="+mn-lt"/>
        <a:ea typeface="+mn-ea"/>
        <a:cs typeface="+mn-cs"/>
        <a:sym typeface="Helvetica Neue Light"/>
      </a:defRPr>
    </a:lvl1pPr>
    <a:lvl2pPr indent="228600" algn="ctr" defTabSz="584200">
      <a:defRPr sz="3600">
        <a:latin typeface="+mn-lt"/>
        <a:ea typeface="+mn-ea"/>
        <a:cs typeface="+mn-cs"/>
        <a:sym typeface="Helvetica Neue Light"/>
      </a:defRPr>
    </a:lvl2pPr>
    <a:lvl3pPr indent="457200" algn="ctr" defTabSz="584200">
      <a:defRPr sz="3600">
        <a:latin typeface="+mn-lt"/>
        <a:ea typeface="+mn-ea"/>
        <a:cs typeface="+mn-cs"/>
        <a:sym typeface="Helvetica Neue Light"/>
      </a:defRPr>
    </a:lvl3pPr>
    <a:lvl4pPr indent="685800" algn="ctr" defTabSz="584200">
      <a:defRPr sz="3600">
        <a:latin typeface="+mn-lt"/>
        <a:ea typeface="+mn-ea"/>
        <a:cs typeface="+mn-cs"/>
        <a:sym typeface="Helvetica Neue Light"/>
      </a:defRPr>
    </a:lvl4pPr>
    <a:lvl5pPr indent="914400" algn="ctr" defTabSz="584200">
      <a:defRPr sz="3600">
        <a:latin typeface="+mn-lt"/>
        <a:ea typeface="+mn-ea"/>
        <a:cs typeface="+mn-cs"/>
        <a:sym typeface="Helvetica Neue Light"/>
      </a:defRPr>
    </a:lvl5pPr>
    <a:lvl6pPr indent="1143000" algn="ctr" defTabSz="584200">
      <a:defRPr sz="3600">
        <a:latin typeface="+mn-lt"/>
        <a:ea typeface="+mn-ea"/>
        <a:cs typeface="+mn-cs"/>
        <a:sym typeface="Helvetica Neue Light"/>
      </a:defRPr>
    </a:lvl6pPr>
    <a:lvl7pPr indent="1371600" algn="ctr" defTabSz="584200">
      <a:defRPr sz="3600">
        <a:latin typeface="+mn-lt"/>
        <a:ea typeface="+mn-ea"/>
        <a:cs typeface="+mn-cs"/>
        <a:sym typeface="Helvetica Neue Light"/>
      </a:defRPr>
    </a:lvl7pPr>
    <a:lvl8pPr indent="1600200" algn="ctr" defTabSz="584200">
      <a:defRPr sz="3600">
        <a:latin typeface="+mn-lt"/>
        <a:ea typeface="+mn-ea"/>
        <a:cs typeface="+mn-cs"/>
        <a:sym typeface="Helvetica Neue Light"/>
      </a:defRPr>
    </a:lvl8pPr>
    <a:lvl9pPr indent="1828800" algn="ctr" defTabSz="584200">
      <a:defRPr sz="3600">
        <a:latin typeface="+mn-lt"/>
        <a:ea typeface="+mn-ea"/>
        <a:cs typeface="+mn-cs"/>
        <a:sym typeface="Helvetica Neue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000000"/>
              </a:solidFill>
              <a:prstDash val="solid"/>
              <a:miter lim="400000"/>
            </a:ln>
          </a:left>
          <a:right>
            <a:ln w="12700" cap="flat">
              <a:solidFill>
                <a:srgbClr val="C4C6C6"/>
              </a:solidFill>
              <a:prstDash val="solid"/>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solidFill>
            <a:srgbClr val="E8E9E8"/>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noFill/>
              <a:miter lim="400000"/>
            </a:ln>
          </a:insideH>
          <a:insideV>
            <a:ln w="12700" cap="flat">
              <a:noFill/>
              <a:miter lim="400000"/>
            </a:ln>
          </a:insideV>
        </a:tcBdr>
        <a:fill>
          <a:no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325D6B"/>
          </a:solidFill>
        </a:fill>
      </a:tcStyle>
    </a:firstRow>
  </a:tblStyle>
  <a:tblStyle styleId="{C7B018BB-80A7-4F77-B60F-C8B233D01FF8}"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a:tcStyle>
        <a:tcBdr/>
        <a:fill>
          <a:solidFill>
            <a:srgbClr val="EFF8FA"/>
          </a:solidFill>
        </a:fill>
      </a:tcStyle>
    </a:band2H>
    <a:firstCo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4F728F"/>
              </a:solidFill>
              <a:prstDash val="solid"/>
              <a:miter lim="400000"/>
            </a:ln>
          </a:top>
          <a:bottom>
            <a:ln w="12700" cap="flat">
              <a:solidFill>
                <a:srgbClr val="4F728F"/>
              </a:solidFill>
              <a:prstDash val="solid"/>
              <a:miter lim="400000"/>
            </a:ln>
          </a:bottom>
          <a:insideH>
            <a:ln w="12700" cap="flat">
              <a:solidFill>
                <a:srgbClr val="4F728F"/>
              </a:solidFill>
              <a:prstDash val="solid"/>
              <a:miter lim="400000"/>
            </a:ln>
          </a:insideH>
          <a:insideV>
            <a:ln w="12700" cap="flat">
              <a:noFill/>
              <a:miter lim="400000"/>
            </a:ln>
          </a:insideV>
        </a:tcBdr>
        <a:fill>
          <a:solidFill>
            <a:srgbClr val="D4DADF"/>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747474"/>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638EB0"/>
          </a:solid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173D59"/>
          </a:solidFill>
        </a:fill>
      </a:tcStyle>
    </a:firstRow>
  </a:tblStyle>
  <a:tblStyle styleId="{EEE7283C-3CF3-47DC-8721-378D4A62B228}" styleName="">
    <a:tblBg/>
    <a:wholeTbl>
      <a:tcTxStyle b="off" i="off">
        <a:font>
          <a:latin typeface="Helvetica Neue"/>
          <a:ea typeface="Helvetica Neue"/>
          <a:cs typeface="Helvetica Neue"/>
        </a:font>
        <a:srgbClr val="444444"/>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3C3C1D"/>
              </a:solidFill>
              <a:prstDash val="solid"/>
              <a:miter lim="400000"/>
            </a:ln>
          </a:left>
          <a:right>
            <a:ln w="12700" cap="flat">
              <a:solidFill>
                <a:srgbClr val="A9A584"/>
              </a:solidFill>
              <a:prstDash val="solid"/>
              <a:miter lim="400000"/>
            </a:ln>
          </a:right>
          <a:top>
            <a:ln w="12700" cap="flat">
              <a:solidFill>
                <a:srgbClr val="A9A584"/>
              </a:solidFill>
              <a:prstDash val="solid"/>
              <a:miter lim="400000"/>
            </a:ln>
          </a:top>
          <a:bottom>
            <a:ln w="12700" cap="flat">
              <a:solidFill>
                <a:srgbClr val="A9A584"/>
              </a:solidFill>
              <a:prstDash val="solid"/>
              <a:miter lim="400000"/>
            </a:ln>
          </a:bottom>
          <a:insideH>
            <a:ln w="12700" cap="flat">
              <a:solidFill>
                <a:srgbClr val="A9A584"/>
              </a:solidFill>
              <a:prstDash val="solid"/>
              <a:miter lim="400000"/>
            </a:ln>
          </a:insideH>
          <a:insideV>
            <a:ln w="12700" cap="flat">
              <a:solidFill>
                <a:srgbClr val="A9A584"/>
              </a:solidFill>
              <a:prstDash val="solid"/>
              <a:miter lim="400000"/>
            </a:ln>
          </a:insideV>
        </a:tcBdr>
        <a:fill>
          <a:solidFill>
            <a:srgbClr val="CFCDBB"/>
          </a:solidFill>
        </a:fill>
      </a:tcStyle>
    </a:firstCol>
    <a:lastRow>
      <a:tcTxStyle b="off" i="off">
        <a:font>
          <a:latin typeface="Helvetica Neue"/>
          <a:ea typeface="Helvetica Neue"/>
          <a:cs typeface="Helvetica Neue"/>
        </a:font>
        <a:srgbClr val="444444"/>
      </a:tcTxStyle>
      <a:tcStyle>
        <a:tcBdr>
          <a:left>
            <a:ln w="12700" cap="flat">
              <a:solidFill>
                <a:srgbClr val="C6C6C6"/>
              </a:solidFill>
              <a:prstDash val="solid"/>
              <a:miter lim="400000"/>
            </a:ln>
          </a:left>
          <a:right>
            <a:ln w="12700" cap="flat">
              <a:solidFill>
                <a:srgbClr val="C6C6C6"/>
              </a:solidFill>
              <a:prstDash val="solid"/>
              <a:miter lim="400000"/>
            </a:ln>
          </a:right>
          <a:top>
            <a:ln w="12700" cap="flat">
              <a:solidFill>
                <a:srgbClr val="656839"/>
              </a:solidFill>
              <a:prstDash val="solid"/>
              <a:miter lim="400000"/>
            </a:ln>
          </a:top>
          <a:bottom>
            <a:ln w="12700" cap="flat">
              <a:solidFill>
                <a:srgbClr val="3C3C1D"/>
              </a:solidFill>
              <a:prstDash val="solid"/>
              <a:miter lim="400000"/>
            </a:ln>
          </a:bottom>
          <a:insideH>
            <a:ln w="12700" cap="flat">
              <a:solidFill>
                <a:srgbClr val="C6C6C6"/>
              </a:solidFill>
              <a:prstDash val="solid"/>
              <a:miter lim="400000"/>
            </a:ln>
          </a:insideH>
          <a:insideV>
            <a:ln w="12700" cap="flat">
              <a:solidFill>
                <a:srgbClr val="C6C6C6"/>
              </a:solidFill>
              <a:prstDash val="solid"/>
              <a:miter lim="400000"/>
            </a:ln>
          </a:insideV>
        </a:tcBdr>
        <a:fill>
          <a:solidFill>
            <a:srgbClr val="E8E9E8"/>
          </a:solidFill>
        </a:fill>
      </a:tcStyle>
    </a:lastRow>
    <a:firstRow>
      <a:tcTxStyle b="off" i="off">
        <a:font>
          <a:latin typeface="Helvetica Neue"/>
          <a:ea typeface="Helvetica Neue"/>
          <a:cs typeface="Helvetica Neue"/>
        </a:font>
        <a:srgbClr val="FFFFFF"/>
      </a:tcTxStyle>
      <a:tcStyle>
        <a:tcBdr>
          <a:left>
            <a:ln w="12700" cap="flat">
              <a:solidFill>
                <a:srgbClr val="A9A584"/>
              </a:solidFill>
              <a:prstDash val="solid"/>
              <a:miter lim="400000"/>
            </a:ln>
          </a:left>
          <a:right>
            <a:ln w="12700" cap="flat">
              <a:solidFill>
                <a:srgbClr val="A9A584"/>
              </a:solidFill>
              <a:prstDash val="solid"/>
              <a:miter lim="400000"/>
            </a:ln>
          </a:right>
          <a:top>
            <a:ln w="12700" cap="flat">
              <a:solidFill>
                <a:srgbClr val="3C3C1D"/>
              </a:solidFill>
              <a:prstDash val="solid"/>
              <a:miter lim="400000"/>
            </a:ln>
          </a:top>
          <a:bottom>
            <a:ln w="12700" cap="flat">
              <a:solidFill>
                <a:srgbClr val="CBCBCB"/>
              </a:solidFill>
              <a:prstDash val="solid"/>
              <a:miter lim="400000"/>
            </a:ln>
          </a:bottom>
          <a:insideH>
            <a:ln w="12700" cap="flat">
              <a:solidFill>
                <a:srgbClr val="AAA485"/>
              </a:solidFill>
              <a:prstDash val="solid"/>
              <a:miter lim="400000"/>
            </a:ln>
          </a:insideH>
          <a:insideV>
            <a:ln w="12700" cap="flat">
              <a:solidFill>
                <a:srgbClr val="A9A584"/>
              </a:solidFill>
              <a:prstDash val="solid"/>
              <a:miter lim="400000"/>
            </a:ln>
          </a:insideV>
        </a:tcBdr>
        <a:fill>
          <a:solidFill>
            <a:srgbClr val="656839"/>
          </a:solidFill>
        </a:fill>
      </a:tcStyle>
    </a:firstRow>
  </a:tblStyle>
  <a:tblStyle styleId="{CF821DB8-F4EB-4A41-A1BA-3FCAFE7338EE}"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solidFill>
            <a:srgbClr val="F1F1F1"/>
          </a:solidFill>
        </a:fill>
      </a:tcStyle>
    </a:wholeTbl>
    <a:band2H>
      <a:tcTxStyle/>
      <a:tcStyle>
        <a:tcBdr/>
        <a:fill>
          <a:solidFill>
            <a:srgbClr val="E4E4E0"/>
          </a:solidFill>
        </a:fill>
      </a:tcStyle>
    </a:band2H>
    <a:firstCol>
      <a:tcTxStyle b="off" i="off">
        <a:font>
          <a:latin typeface="Helvetica Neue"/>
          <a:ea typeface="Helvetica Neue"/>
          <a:cs typeface="Helvetica Neue"/>
        </a:font>
        <a:srgbClr val="FFFFFF"/>
      </a:tcTxStyle>
      <a:tcStyle>
        <a:tcBdr>
          <a:left>
            <a:ln w="12700" cap="flat">
              <a:solidFill>
                <a:srgbClr val="515151"/>
              </a:solidFill>
              <a:prstDash val="solid"/>
              <a:miter lim="400000"/>
            </a:ln>
          </a:left>
          <a:right>
            <a:ln w="12700" cap="flat">
              <a:noFill/>
              <a:miter lim="400000"/>
            </a:ln>
          </a:right>
          <a:top>
            <a:ln w="12700" cap="flat">
              <a:solidFill>
                <a:srgbClr val="7D7766"/>
              </a:solidFill>
              <a:prstDash val="solid"/>
              <a:miter lim="400000"/>
            </a:ln>
          </a:top>
          <a:bottom>
            <a:ln w="12700" cap="flat">
              <a:solidFill>
                <a:srgbClr val="7D7766"/>
              </a:solidFill>
              <a:prstDash val="solid"/>
              <a:miter lim="400000"/>
            </a:ln>
          </a:bottom>
          <a:insideH>
            <a:ln w="12700" cap="flat">
              <a:solidFill>
                <a:srgbClr val="7D7766"/>
              </a:solidFill>
              <a:prstDash val="solid"/>
              <a:miter lim="400000"/>
            </a:ln>
          </a:insideH>
          <a:insideV>
            <a:ln w="12700" cap="flat">
              <a:noFill/>
              <a:miter lim="400000"/>
            </a:ln>
          </a:insideV>
        </a:tcBdr>
        <a:fill>
          <a:solidFill>
            <a:srgbClr val="8F8B7E"/>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747474"/>
              </a:solidFill>
              <a:prstDash val="solid"/>
              <a:miter lim="400000"/>
            </a:ln>
          </a:top>
          <a:bottom>
            <a:ln w="12700" cap="flat">
              <a:solidFill>
                <a:srgbClr val="515151"/>
              </a:solidFill>
              <a:prstDash val="solid"/>
              <a:miter lim="400000"/>
            </a:ln>
          </a:bottom>
          <a:insideH>
            <a:ln w="12700" cap="flat">
              <a:noFill/>
              <a:miter lim="400000"/>
            </a:ln>
          </a:insideH>
          <a:insideV>
            <a:ln w="12700" cap="flat">
              <a:noFill/>
              <a:miter lim="400000"/>
            </a:ln>
          </a:insideV>
        </a:tcBdr>
        <a:fill>
          <a:solidFill>
            <a:srgbClr val="F1F1F1"/>
          </a:solid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515151"/>
              </a:solidFill>
              <a:prstDash val="solid"/>
              <a:miter lim="400000"/>
            </a:ln>
          </a:top>
          <a:bottom>
            <a:ln w="25400" cap="flat">
              <a:solidFill>
                <a:srgbClr val="A9A584"/>
              </a:solidFill>
              <a:prstDash val="solid"/>
              <a:miter lim="400000"/>
            </a:ln>
          </a:bottom>
          <a:insideH>
            <a:ln w="12700" cap="flat">
              <a:noFill/>
              <a:miter lim="400000"/>
            </a:ln>
          </a:insideH>
          <a:insideV>
            <a:ln w="12700" cap="flat">
              <a:noFill/>
              <a:miter lim="400000"/>
            </a:ln>
          </a:insideV>
        </a:tcBdr>
        <a:fill>
          <a:solidFill>
            <a:srgbClr val="5E5A4C"/>
          </a:solidFill>
        </a:fill>
      </a:tcStyle>
    </a:firstRow>
  </a:tblStyle>
  <a:tblStyle styleId="{33BA23B1-9221-436E-865A-0063620EA4FD}" styleName="">
    <a:tblBg/>
    <a:wholeTbl>
      <a:tcTxStyle b="off" i="off">
        <a:font>
          <a:latin typeface="Helvetica Neue"/>
          <a:ea typeface="Helvetica Neue"/>
          <a:cs typeface="Helvetica Neue"/>
        </a:font>
        <a:srgbClr val="444444"/>
      </a:tcTxStyle>
      <a:tcStyle>
        <a:tcBdr>
          <a:left>
            <a:ln w="12700" cap="flat">
              <a:solidFill>
                <a:srgbClr val="747474"/>
              </a:solidFill>
              <a:prstDash val="solid"/>
              <a:miter lim="400000"/>
            </a:ln>
          </a:left>
          <a:right>
            <a:ln w="12700" cap="flat">
              <a:solidFill>
                <a:srgbClr val="747474"/>
              </a:solidFill>
              <a:prstDash val="solid"/>
              <a:miter lim="400000"/>
            </a:ln>
          </a:right>
          <a:top>
            <a:ln w="12700" cap="flat">
              <a:solidFill>
                <a:srgbClr val="747474"/>
              </a:solidFill>
              <a:prstDash val="solid"/>
              <a:miter lim="400000"/>
            </a:ln>
          </a:top>
          <a:bottom>
            <a:ln w="12700" cap="flat">
              <a:solidFill>
                <a:srgbClr val="747474"/>
              </a:solidFill>
              <a:prstDash val="solid"/>
              <a:miter lim="400000"/>
            </a:ln>
          </a:bottom>
          <a:insideH>
            <a:ln w="12700" cap="flat">
              <a:solidFill>
                <a:srgbClr val="747474"/>
              </a:solidFill>
              <a:prstDash val="solid"/>
              <a:miter lim="400000"/>
            </a:ln>
          </a:insideH>
          <a:insideV>
            <a:ln w="12700" cap="flat">
              <a:solidFill>
                <a:srgbClr val="747474"/>
              </a:solidFill>
              <a:prstDash val="solid"/>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747474"/>
              </a:solidFill>
              <a:prstDash val="solid"/>
              <a:miter lim="400000"/>
            </a:ln>
          </a:left>
          <a:right>
            <a:ln w="12700" cap="flat">
              <a:solidFill>
                <a:srgbClr val="747474"/>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CBCBCB"/>
          </a:solidFill>
        </a:fill>
      </a:tcStyle>
    </a:lastRow>
    <a:fir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747474"/>
              </a:solidFill>
              <a:prstDash val="solid"/>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CBCBCB"/>
          </a:solidFill>
        </a:fill>
      </a:tcStyle>
    </a:firstRow>
  </a:tblStyle>
  <a:tblStyle styleId="{2708684C-4D16-4618-839F-0558EEFCDFE6}" styleName="">
    <a:tblBg/>
    <a:wholeTbl>
      <a:tcTxStyle b="off" i="off">
        <a:font>
          <a:latin typeface="Helvetica Neue"/>
          <a:ea typeface="Helvetica Neue"/>
          <a:cs typeface="Helvetica Neue"/>
        </a:font>
        <a:srgbClr val="777777"/>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525252"/>
              </a:solidFill>
              <a:custDash>
                <a:ds d="200000" sp="200000"/>
              </a:custDash>
              <a:miter lim="400000"/>
            </a:ln>
          </a:top>
          <a:bottom>
            <a:ln w="12700" cap="flat">
              <a:solidFill>
                <a:srgbClr val="525252"/>
              </a:solidFill>
              <a:custDash>
                <a:ds d="200000" sp="200000"/>
              </a:custDash>
              <a:miter lim="400000"/>
            </a:ln>
          </a:bottom>
          <a:insideH>
            <a:ln w="12700" cap="flat">
              <a:solidFill>
                <a:srgbClr val="525252"/>
              </a:solidFill>
              <a:custDash>
                <a:ds d="200000" sp="200000"/>
              </a:custDash>
              <a:miter lim="400000"/>
            </a:ln>
          </a:insideH>
          <a:insideV>
            <a:ln w="12700" cap="flat">
              <a:solidFill>
                <a:srgbClr val="C9C9C9"/>
              </a:solidFill>
              <a:prstDash val="solid"/>
              <a:miter lim="400000"/>
            </a:ln>
          </a:insideV>
        </a:tcBdr>
        <a:fill>
          <a:noFill/>
        </a:fill>
      </a:tcStyle>
    </a:wholeTbl>
    <a:band2H>
      <a:tcTxStyle/>
      <a:tcStyle>
        <a:tcBdr/>
        <a:fill>
          <a:solidFill>
            <a:srgbClr val="D2D2D2">
              <a:alpha val="30000"/>
            </a:srgbClr>
          </a:solidFill>
        </a:fill>
      </a:tcStyle>
    </a:band2H>
    <a:firstCol>
      <a:tcTxStyle b="off" i="off">
        <a:font>
          <a:latin typeface="Helvetica Neue Medium"/>
          <a:ea typeface="Helvetica Neue Medium"/>
          <a:cs typeface="Helvetica Neue Medium"/>
        </a:font>
        <a:srgbClr val="555555"/>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C9C9C9"/>
              </a:solidFill>
              <a:prstDash val="solid"/>
              <a:miter lim="400000"/>
            </a:ln>
          </a:top>
          <a:bottom>
            <a:ln w="12700" cap="flat">
              <a:solidFill>
                <a:srgbClr val="C9C9C9"/>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firstCol>
    <a:lastRow>
      <a:tcTxStyle b="off" i="off">
        <a:font>
          <a:latin typeface="Helvetica Neue Medium"/>
          <a:ea typeface="Helvetica Neue Medium"/>
          <a:cs typeface="Helvetica Neue Medium"/>
        </a:font>
        <a:srgbClr val="555555"/>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lastRow>
    <a:firstRow>
      <a:tcTxStyle b="off" i="off">
        <a:font>
          <a:latin typeface="Helvetica Neue Medium"/>
          <a:ea typeface="Helvetica Neue Medium"/>
          <a:cs typeface="Helvetica Neue Medium"/>
        </a:font>
        <a:srgbClr val="555555"/>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4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 name="Shape 39"/>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40" name="Shape 40"/>
          <p:cNvSpPr>
            <a:spLocks noGrp="1"/>
          </p:cNvSpPr>
          <p:nvPr>
            <p:ph type="body" sz="quarter" idx="1"/>
          </p:nvPr>
        </p:nvSpPr>
        <p:spPr>
          <a:xfrm>
            <a:off x="914400" y="4343400"/>
            <a:ext cx="5029200" cy="4114800"/>
          </a:xfrm>
          <a:prstGeom prst="rect">
            <a:avLst/>
          </a:prstGeom>
        </p:spPr>
        <p:txBody>
          <a:bodyPr/>
          <a:lstStyle/>
          <a:p>
            <a:pPr lvl="0"/>
            <a:endParaRPr/>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Avenir Roman"/>
        <a:ea typeface="Avenir Roman"/>
        <a:cs typeface="Avenir Roman"/>
        <a:sym typeface="Avenir Roman"/>
      </a:defRPr>
    </a:lvl1pPr>
    <a:lvl2pPr indent="228600" defTabSz="457200">
      <a:lnSpc>
        <a:spcPct val="125000"/>
      </a:lnSpc>
      <a:defRPr sz="2400">
        <a:latin typeface="Avenir Roman"/>
        <a:ea typeface="Avenir Roman"/>
        <a:cs typeface="Avenir Roman"/>
        <a:sym typeface="Avenir Roman"/>
      </a:defRPr>
    </a:lvl2pPr>
    <a:lvl3pPr indent="457200" defTabSz="457200">
      <a:lnSpc>
        <a:spcPct val="125000"/>
      </a:lnSpc>
      <a:defRPr sz="2400">
        <a:latin typeface="Avenir Roman"/>
        <a:ea typeface="Avenir Roman"/>
        <a:cs typeface="Avenir Roman"/>
        <a:sym typeface="Avenir Roman"/>
      </a:defRPr>
    </a:lvl3pPr>
    <a:lvl4pPr indent="685800" defTabSz="457200">
      <a:lnSpc>
        <a:spcPct val="125000"/>
      </a:lnSpc>
      <a:defRPr sz="2400">
        <a:latin typeface="Avenir Roman"/>
        <a:ea typeface="Avenir Roman"/>
        <a:cs typeface="Avenir Roman"/>
        <a:sym typeface="Avenir Roman"/>
      </a:defRPr>
    </a:lvl4pPr>
    <a:lvl5pPr indent="914400" defTabSz="457200">
      <a:lnSpc>
        <a:spcPct val="125000"/>
      </a:lnSpc>
      <a:defRPr sz="2400">
        <a:latin typeface="Avenir Roman"/>
        <a:ea typeface="Avenir Roman"/>
        <a:cs typeface="Avenir Roman"/>
        <a:sym typeface="Avenir Roman"/>
      </a:defRPr>
    </a:lvl5pPr>
    <a:lvl6pPr indent="1143000" defTabSz="457200">
      <a:lnSpc>
        <a:spcPct val="125000"/>
      </a:lnSpc>
      <a:defRPr sz="2400">
        <a:latin typeface="Avenir Roman"/>
        <a:ea typeface="Avenir Roman"/>
        <a:cs typeface="Avenir Roman"/>
        <a:sym typeface="Avenir Roman"/>
      </a:defRPr>
    </a:lvl6pPr>
    <a:lvl7pPr indent="1371600" defTabSz="457200">
      <a:lnSpc>
        <a:spcPct val="125000"/>
      </a:lnSpc>
      <a:defRPr sz="2400">
        <a:latin typeface="Avenir Roman"/>
        <a:ea typeface="Avenir Roman"/>
        <a:cs typeface="Avenir Roman"/>
        <a:sym typeface="Avenir Roman"/>
      </a:defRPr>
    </a:lvl7pPr>
    <a:lvl8pPr indent="1600200" defTabSz="457200">
      <a:lnSpc>
        <a:spcPct val="125000"/>
      </a:lnSpc>
      <a:defRPr sz="2400">
        <a:latin typeface="Avenir Roman"/>
        <a:ea typeface="Avenir Roman"/>
        <a:cs typeface="Avenir Roman"/>
        <a:sym typeface="Avenir Roman"/>
      </a:defRPr>
    </a:lvl8pPr>
    <a:lvl9pPr indent="1828800" defTabSz="457200">
      <a:lnSpc>
        <a:spcPct val="125000"/>
      </a:lnSpc>
      <a:defRPr sz="2400">
        <a:latin typeface="Avenir Roman"/>
        <a:ea typeface="Avenir Roman"/>
        <a:cs typeface="Avenir Roman"/>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noRot="1" noChangeAspect="1"/>
          </p:cNvSpPr>
          <p:nvPr>
            <p:ph type="sldImg"/>
          </p:nvPr>
        </p:nvSpPr>
        <p:spPr>
          <a:prstGeom prst="rect">
            <a:avLst/>
          </a:prstGeom>
        </p:spPr>
        <p:txBody>
          <a:bodyPr/>
          <a:lstStyle/>
          <a:p>
            <a:pPr lvl="0"/>
            <a:endParaRPr/>
          </a:p>
        </p:txBody>
      </p:sp>
      <p:sp>
        <p:nvSpPr>
          <p:cNvPr id="69" name="Shape 69"/>
          <p:cNvSpPr>
            <a:spLocks noGrp="1"/>
          </p:cNvSpPr>
          <p:nvPr>
            <p:ph type="body" sz="quarter" idx="1"/>
          </p:nvPr>
        </p:nvSpPr>
        <p:spPr>
          <a:prstGeom prst="rect">
            <a:avLst/>
          </a:prstGeom>
        </p:spPr>
        <p:txBody>
          <a:bodyPr/>
          <a:lstStyle/>
          <a:p>
            <a:pPr lvl="0">
              <a:defRPr sz="1800"/>
            </a:pPr>
            <a:r>
              <a:rPr sz="2400"/>
              <a:t>smmbjp144</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hape 76"/>
          <p:cNvSpPr>
            <a:spLocks noGrp="1" noRot="1" noChangeAspect="1"/>
          </p:cNvSpPr>
          <p:nvPr>
            <p:ph type="sldImg"/>
          </p:nvPr>
        </p:nvSpPr>
        <p:spPr>
          <a:prstGeom prst="rect">
            <a:avLst/>
          </a:prstGeom>
        </p:spPr>
        <p:txBody>
          <a:bodyPr/>
          <a:lstStyle/>
          <a:p>
            <a:pPr lvl="0"/>
            <a:endParaRPr/>
          </a:p>
        </p:txBody>
      </p:sp>
      <p:sp>
        <p:nvSpPr>
          <p:cNvPr id="77" name="Shape 77"/>
          <p:cNvSpPr>
            <a:spLocks noGrp="1"/>
          </p:cNvSpPr>
          <p:nvPr>
            <p:ph type="body" sz="quarter" idx="1"/>
          </p:nvPr>
        </p:nvSpPr>
        <p:spPr>
          <a:prstGeom prst="rect">
            <a:avLst/>
          </a:prstGeom>
        </p:spPr>
        <p:txBody>
          <a:bodyPr/>
          <a:lstStyle/>
          <a:p>
            <a:pPr lvl="0">
              <a:defRPr sz="1800"/>
            </a:pPr>
            <a:r>
              <a:rPr sz="2400"/>
              <a:t>smmbjp80</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a:spLocks noGrp="1" noRot="1" noChangeAspect="1"/>
          </p:cNvSpPr>
          <p:nvPr>
            <p:ph type="sldImg"/>
          </p:nvPr>
        </p:nvSpPr>
        <p:spPr>
          <a:prstGeom prst="rect">
            <a:avLst/>
          </a:prstGeom>
        </p:spPr>
        <p:txBody>
          <a:bodyPr/>
          <a:lstStyle/>
          <a:p>
            <a:pPr lvl="0"/>
            <a:endParaRPr/>
          </a:p>
        </p:txBody>
      </p:sp>
      <p:sp>
        <p:nvSpPr>
          <p:cNvPr id="91" name="Shape 91"/>
          <p:cNvSpPr>
            <a:spLocks noGrp="1"/>
          </p:cNvSpPr>
          <p:nvPr>
            <p:ph type="body" sz="quarter" idx="1"/>
          </p:nvPr>
        </p:nvSpPr>
        <p:spPr>
          <a:prstGeom prst="rect">
            <a:avLst/>
          </a:prstGeom>
        </p:spPr>
        <p:txBody>
          <a:bodyPr/>
          <a:lstStyle/>
          <a:p>
            <a:pPr lvl="0">
              <a:defRPr sz="1800"/>
            </a:pPr>
            <a:r>
              <a:rPr sz="2400"/>
              <a:t>from philpot 3rd ed appendix A p820</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Shape 100"/>
          <p:cNvSpPr>
            <a:spLocks noGrp="1" noRot="1" noChangeAspect="1"/>
          </p:cNvSpPr>
          <p:nvPr>
            <p:ph type="sldImg"/>
          </p:nvPr>
        </p:nvSpPr>
        <p:spPr>
          <a:prstGeom prst="rect">
            <a:avLst/>
          </a:prstGeom>
        </p:spPr>
        <p:txBody>
          <a:bodyPr/>
          <a:lstStyle/>
          <a:p>
            <a:pPr lvl="0"/>
            <a:endParaRPr/>
          </a:p>
        </p:txBody>
      </p:sp>
      <p:sp>
        <p:nvSpPr>
          <p:cNvPr id="101" name="Shape 101"/>
          <p:cNvSpPr>
            <a:spLocks noGrp="1"/>
          </p:cNvSpPr>
          <p:nvPr>
            <p:ph type="body" sz="quarter" idx="1"/>
          </p:nvPr>
        </p:nvSpPr>
        <p:spPr>
          <a:prstGeom prst="rect">
            <a:avLst/>
          </a:prstGeom>
        </p:spPr>
        <p:txBody>
          <a:bodyPr/>
          <a:lstStyle/>
          <a:p>
            <a:pPr lvl="0">
              <a:defRPr sz="1800"/>
            </a:pPr>
            <a:r>
              <a:rPr sz="2400"/>
              <a:t>statics and mechanics beer johnson p7.35</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prstGeom prst="rect">
            <a:avLst/>
          </a:prstGeom>
        </p:spPr>
        <p:txBody>
          <a:bodyPr/>
          <a:lstStyle/>
          <a:p>
            <a:pPr lvl="0"/>
            <a:endParaRPr/>
          </a:p>
        </p:txBody>
      </p:sp>
      <p:sp>
        <p:nvSpPr>
          <p:cNvPr id="110" name="Shape 110"/>
          <p:cNvSpPr>
            <a:spLocks noGrp="1"/>
          </p:cNvSpPr>
          <p:nvPr>
            <p:ph type="body" sz="quarter" idx="1"/>
          </p:nvPr>
        </p:nvSpPr>
        <p:spPr>
          <a:prstGeom prst="rect">
            <a:avLst/>
          </a:prstGeom>
        </p:spPr>
        <p:txBody>
          <a:bodyPr/>
          <a:lstStyle/>
          <a:p>
            <a:pPr lvl="0">
              <a:defRPr sz="1800"/>
            </a:pPr>
            <a:r>
              <a:rPr sz="2400"/>
              <a:t>Philpot 824</a:t>
            </a:r>
          </a:p>
          <a:p>
            <a:pPr lvl="0">
              <a:defRPr sz="1800"/>
            </a:pPr>
            <a:r>
              <a:rPr sz="2400"/>
              <a:t>statics and machics beer and johnston p289</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prstGeom prst="rect">
            <a:avLst/>
          </a:prstGeom>
        </p:spPr>
        <p:txBody>
          <a:bodyPr/>
          <a:lstStyle/>
          <a:p>
            <a:pPr lvl="0"/>
            <a:endParaRPr/>
          </a:p>
        </p:txBody>
      </p:sp>
      <p:sp>
        <p:nvSpPr>
          <p:cNvPr id="118" name="Shape 118"/>
          <p:cNvSpPr>
            <a:spLocks noGrp="1"/>
          </p:cNvSpPr>
          <p:nvPr>
            <p:ph type="body" sz="quarter" idx="1"/>
          </p:nvPr>
        </p:nvSpPr>
        <p:spPr>
          <a:prstGeom prst="rect">
            <a:avLst/>
          </a:prstGeom>
        </p:spPr>
        <p:txBody>
          <a:bodyPr/>
          <a:lstStyle/>
          <a:p>
            <a:pPr lvl="0">
              <a:defRPr sz="1800"/>
            </a:pPr>
            <a:r>
              <a:rPr sz="2400"/>
              <a:t>Philpot Appendix A</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amp; Subtitle">
    <p:spTree>
      <p:nvGrpSpPr>
        <p:cNvPr id="1" name=""/>
        <p:cNvGrpSpPr/>
        <p:nvPr/>
      </p:nvGrpSpPr>
      <p:grpSpPr>
        <a:xfrm>
          <a:off x="0" y="0"/>
          <a:ext cx="0" cy="0"/>
          <a:chOff x="0" y="0"/>
          <a:chExt cx="0" cy="0"/>
        </a:xfrm>
      </p:grpSpPr>
      <p:sp>
        <p:nvSpPr>
          <p:cNvPr id="7" name="Shape 7"/>
          <p:cNvSpPr/>
          <p:nvPr/>
        </p:nvSpPr>
        <p:spPr>
          <a:xfrm>
            <a:off x="571500" y="4749800"/>
            <a:ext cx="11868094" cy="129"/>
          </a:xfrm>
          <a:prstGeom prst="rect">
            <a:avLst/>
          </a:prstGeom>
          <a:ln w="12700">
            <a:solidFill>
              <a:srgbClr val="9A9A9A"/>
            </a:solidFill>
            <a:miter lim="400000"/>
          </a:ln>
        </p:spPr>
        <p:txBody>
          <a:bodyPr lIns="0" tIns="0" rIns="0" bIns="0" anchor="ctr"/>
          <a:lstStyle/>
          <a:p>
            <a:pPr lvl="0" algn="l" defTabSz="457200">
              <a:defRPr sz="1200">
                <a:latin typeface="Helvetica"/>
                <a:ea typeface="Helvetica"/>
                <a:cs typeface="Helvetica"/>
                <a:sym typeface="Helvetica"/>
              </a:defRPr>
            </a:pPr>
            <a:endParaRPr/>
          </a:p>
        </p:txBody>
      </p:sp>
      <p:sp>
        <p:nvSpPr>
          <p:cNvPr id="8" name="Shape 8"/>
          <p:cNvSpPr>
            <a:spLocks noGrp="1"/>
          </p:cNvSpPr>
          <p:nvPr>
            <p:ph type="title"/>
          </p:nvPr>
        </p:nvSpPr>
        <p:spPr>
          <a:xfrm>
            <a:off x="571500" y="1320800"/>
            <a:ext cx="11861800" cy="3175000"/>
          </a:xfrm>
          <a:prstGeom prst="rect">
            <a:avLst/>
          </a:prstGeom>
        </p:spPr>
        <p:txBody>
          <a:bodyPr/>
          <a:lstStyle/>
          <a:p>
            <a:pPr lvl="0">
              <a:defRPr sz="1800"/>
            </a:pPr>
            <a:r>
              <a:rPr sz="4200"/>
              <a:t>Title Text</a:t>
            </a:r>
          </a:p>
        </p:txBody>
      </p:sp>
      <p:sp>
        <p:nvSpPr>
          <p:cNvPr id="9" name="Shape 9"/>
          <p:cNvSpPr>
            <a:spLocks noGrp="1"/>
          </p:cNvSpPr>
          <p:nvPr>
            <p:ph type="body" idx="1"/>
          </p:nvPr>
        </p:nvSpPr>
        <p:spPr>
          <a:xfrm>
            <a:off x="571500" y="5016500"/>
            <a:ext cx="11861800" cy="1016000"/>
          </a:xfrm>
          <a:prstGeom prst="rect">
            <a:avLst/>
          </a:prstGeom>
        </p:spPr>
        <p:txBody>
          <a:bodyPr/>
          <a:lstStyle>
            <a:lvl1pPr marL="0" indent="0">
              <a:buSzTx/>
              <a:buFontTx/>
              <a:buNone/>
              <a:defRPr sz="2600">
                <a:latin typeface="Helvetica Neue"/>
                <a:ea typeface="Helvetica Neue"/>
                <a:cs typeface="Helvetica Neue"/>
                <a:sym typeface="Helvetica Neue"/>
              </a:defRPr>
            </a:lvl1pPr>
            <a:lvl2pPr marL="0" indent="228600">
              <a:buSzTx/>
              <a:buFontTx/>
              <a:buNone/>
              <a:defRPr sz="2600">
                <a:latin typeface="Helvetica Neue"/>
                <a:ea typeface="Helvetica Neue"/>
                <a:cs typeface="Helvetica Neue"/>
                <a:sym typeface="Helvetica Neue"/>
              </a:defRPr>
            </a:lvl2pPr>
            <a:lvl3pPr marL="0" indent="457200">
              <a:buSzTx/>
              <a:buFontTx/>
              <a:buNone/>
              <a:defRPr sz="2600">
                <a:latin typeface="Helvetica Neue"/>
                <a:ea typeface="Helvetica Neue"/>
                <a:cs typeface="Helvetica Neue"/>
                <a:sym typeface="Helvetica Neue"/>
              </a:defRPr>
            </a:lvl3pPr>
            <a:lvl4pPr marL="0" indent="685800">
              <a:buSzTx/>
              <a:buFontTx/>
              <a:buNone/>
              <a:defRPr sz="2600">
                <a:latin typeface="Helvetica Neue"/>
                <a:ea typeface="Helvetica Neue"/>
                <a:cs typeface="Helvetica Neue"/>
                <a:sym typeface="Helvetica Neue"/>
              </a:defRPr>
            </a:lvl4pPr>
            <a:lvl5pPr marL="0" indent="914400">
              <a:buSzTx/>
              <a:buFontTx/>
              <a:buNone/>
              <a:defRPr sz="2600">
                <a:latin typeface="Helvetica Neue"/>
                <a:ea typeface="Helvetica Neue"/>
                <a:cs typeface="Helvetica Neue"/>
                <a:sym typeface="Helvetica Neue"/>
              </a:defRPr>
            </a:lvl5pPr>
          </a:lstStyle>
          <a:p>
            <a:pPr lvl="0">
              <a:defRPr sz="1800">
                <a:solidFill>
                  <a:srgbClr val="000000"/>
                </a:solidFill>
              </a:defRPr>
            </a:pPr>
            <a:r>
              <a:rPr sz="2600">
                <a:solidFill>
                  <a:srgbClr val="747474"/>
                </a:solidFill>
              </a:rPr>
              <a:t>Body Level One</a:t>
            </a:r>
          </a:p>
          <a:p>
            <a:pPr lvl="1">
              <a:defRPr sz="1800">
                <a:solidFill>
                  <a:srgbClr val="000000"/>
                </a:solidFill>
              </a:defRPr>
            </a:pPr>
            <a:r>
              <a:rPr sz="2600">
                <a:solidFill>
                  <a:srgbClr val="747474"/>
                </a:solidFill>
              </a:rPr>
              <a:t>Body Level Two</a:t>
            </a:r>
          </a:p>
          <a:p>
            <a:pPr lvl="2">
              <a:defRPr sz="1800">
                <a:solidFill>
                  <a:srgbClr val="000000"/>
                </a:solidFill>
              </a:defRPr>
            </a:pPr>
            <a:r>
              <a:rPr sz="2600">
                <a:solidFill>
                  <a:srgbClr val="747474"/>
                </a:solidFill>
              </a:rPr>
              <a:t>Body Level Three</a:t>
            </a:r>
          </a:p>
          <a:p>
            <a:pPr lvl="3">
              <a:defRPr sz="1800">
                <a:solidFill>
                  <a:srgbClr val="000000"/>
                </a:solidFill>
              </a:defRPr>
            </a:pPr>
            <a:r>
              <a:rPr sz="2600">
                <a:solidFill>
                  <a:srgbClr val="747474"/>
                </a:solidFill>
              </a:rPr>
              <a:t>Body Level Four</a:t>
            </a:r>
          </a:p>
          <a:p>
            <a:pPr lvl="4">
              <a:defRPr sz="1800">
                <a:solidFill>
                  <a:srgbClr val="000000"/>
                </a:solidFill>
              </a:defRPr>
            </a:pPr>
            <a:r>
              <a:rPr sz="2600">
                <a:solidFill>
                  <a:srgbClr val="747474"/>
                </a:solidFill>
              </a:rPr>
              <a:t>Body Level Five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Quote">
    <p:spTree>
      <p:nvGrpSpPr>
        <p:cNvPr id="1" name=""/>
        <p:cNvGrpSpPr/>
        <p:nvPr/>
      </p:nvGrpSpPr>
      <p:grpSpPr>
        <a:xfrm>
          <a:off x="0" y="0"/>
          <a:ext cx="0" cy="0"/>
          <a:chOff x="0" y="0"/>
          <a:chExt cx="0" cy="0"/>
        </a:xfrm>
      </p:grpSpPr>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Photo">
    <p:spTree>
      <p:nvGrpSpPr>
        <p:cNvPr id="1" name=""/>
        <p:cNvGrpSpPr/>
        <p:nvPr/>
      </p:nvGrpSpPr>
      <p:grpSpPr>
        <a:xfrm>
          <a:off x="0" y="0"/>
          <a:ext cx="0" cy="0"/>
          <a:chOff x="0" y="0"/>
          <a:chExt cx="0" cy="0"/>
        </a:xfrm>
      </p:grpSpPr>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Photo - Horizontal">
    <p:spTree>
      <p:nvGrpSpPr>
        <p:cNvPr id="1" name=""/>
        <p:cNvGrpSpPr/>
        <p:nvPr/>
      </p:nvGrpSpPr>
      <p:grpSpPr>
        <a:xfrm>
          <a:off x="0" y="0"/>
          <a:ext cx="0" cy="0"/>
          <a:chOff x="0" y="0"/>
          <a:chExt cx="0" cy="0"/>
        </a:xfrm>
      </p:grpSpPr>
      <p:sp>
        <p:nvSpPr>
          <p:cNvPr id="11" name="Shape 11"/>
          <p:cNvSpPr/>
          <p:nvPr/>
        </p:nvSpPr>
        <p:spPr>
          <a:xfrm rot="5400000">
            <a:off x="6832536" y="8686863"/>
            <a:ext cx="1422529"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9A9A9A"/>
            </a:solidFill>
            <a:miter lim="400000"/>
          </a:ln>
        </p:spPr>
        <p:txBody>
          <a:bodyPr lIns="0" tIns="0" rIns="0" bIns="0" anchor="ctr"/>
          <a:lstStyle/>
          <a:p>
            <a:pPr lvl="0" algn="l" defTabSz="457200">
              <a:defRPr sz="1200">
                <a:latin typeface="Helvetica"/>
                <a:ea typeface="Helvetica"/>
                <a:cs typeface="Helvetica"/>
                <a:sym typeface="Helvetica"/>
              </a:defRPr>
            </a:pPr>
            <a:endParaRPr/>
          </a:p>
        </p:txBody>
      </p:sp>
      <p:sp>
        <p:nvSpPr>
          <p:cNvPr id="12" name="Shape 12"/>
          <p:cNvSpPr>
            <a:spLocks noGrp="1"/>
          </p:cNvSpPr>
          <p:nvPr>
            <p:ph type="title"/>
          </p:nvPr>
        </p:nvSpPr>
        <p:spPr>
          <a:xfrm>
            <a:off x="1409700" y="7785100"/>
            <a:ext cx="5791200" cy="1701800"/>
          </a:xfrm>
          <a:prstGeom prst="rect">
            <a:avLst/>
          </a:prstGeom>
        </p:spPr>
        <p:txBody>
          <a:bodyPr anchor="ctr"/>
          <a:lstStyle>
            <a:lvl1pPr algn="r"/>
          </a:lstStyle>
          <a:p>
            <a:pPr lvl="0">
              <a:defRPr sz="1800"/>
            </a:pPr>
            <a:r>
              <a:rPr sz="4200"/>
              <a:t>Title Text</a:t>
            </a:r>
          </a:p>
        </p:txBody>
      </p:sp>
      <p:sp>
        <p:nvSpPr>
          <p:cNvPr id="13" name="Shape 13"/>
          <p:cNvSpPr>
            <a:spLocks noGrp="1"/>
          </p:cNvSpPr>
          <p:nvPr>
            <p:ph type="body" idx="1"/>
          </p:nvPr>
        </p:nvSpPr>
        <p:spPr>
          <a:xfrm>
            <a:off x="7848600" y="8470900"/>
            <a:ext cx="4953000" cy="508000"/>
          </a:xfrm>
          <a:prstGeom prst="rect">
            <a:avLst/>
          </a:prstGeom>
        </p:spPr>
        <p:txBody>
          <a:bodyPr/>
          <a:lstStyle>
            <a:lvl1pPr marL="0" indent="0">
              <a:buSzTx/>
              <a:buFontTx/>
              <a:buNone/>
              <a:defRPr sz="2600">
                <a:latin typeface="Helvetica Neue"/>
                <a:ea typeface="Helvetica Neue"/>
                <a:cs typeface="Helvetica Neue"/>
                <a:sym typeface="Helvetica Neue"/>
              </a:defRPr>
            </a:lvl1pPr>
            <a:lvl2pPr marL="0" indent="228600">
              <a:buSzTx/>
              <a:buFontTx/>
              <a:buNone/>
              <a:defRPr sz="2600">
                <a:latin typeface="Helvetica Neue"/>
                <a:ea typeface="Helvetica Neue"/>
                <a:cs typeface="Helvetica Neue"/>
                <a:sym typeface="Helvetica Neue"/>
              </a:defRPr>
            </a:lvl2pPr>
            <a:lvl3pPr marL="0" indent="457200">
              <a:buSzTx/>
              <a:buFontTx/>
              <a:buNone/>
              <a:defRPr sz="2600">
                <a:latin typeface="Helvetica Neue"/>
                <a:ea typeface="Helvetica Neue"/>
                <a:cs typeface="Helvetica Neue"/>
                <a:sym typeface="Helvetica Neue"/>
              </a:defRPr>
            </a:lvl3pPr>
            <a:lvl4pPr marL="0" indent="685800">
              <a:buSzTx/>
              <a:buFontTx/>
              <a:buNone/>
              <a:defRPr sz="2600">
                <a:latin typeface="Helvetica Neue"/>
                <a:ea typeface="Helvetica Neue"/>
                <a:cs typeface="Helvetica Neue"/>
                <a:sym typeface="Helvetica Neue"/>
              </a:defRPr>
            </a:lvl4pPr>
            <a:lvl5pPr marL="0" indent="914400">
              <a:buSzTx/>
              <a:buFontTx/>
              <a:buNone/>
              <a:defRPr sz="2600">
                <a:latin typeface="Helvetica Neue"/>
                <a:ea typeface="Helvetica Neue"/>
                <a:cs typeface="Helvetica Neue"/>
                <a:sym typeface="Helvetica Neue"/>
              </a:defRPr>
            </a:lvl5pPr>
          </a:lstStyle>
          <a:p>
            <a:pPr lvl="0">
              <a:defRPr sz="1800">
                <a:solidFill>
                  <a:srgbClr val="000000"/>
                </a:solidFill>
              </a:defRPr>
            </a:pPr>
            <a:r>
              <a:rPr sz="2600">
                <a:solidFill>
                  <a:srgbClr val="747474"/>
                </a:solidFill>
              </a:rPr>
              <a:t>Body Level One</a:t>
            </a:r>
          </a:p>
          <a:p>
            <a:pPr lvl="1">
              <a:defRPr sz="1800">
                <a:solidFill>
                  <a:srgbClr val="000000"/>
                </a:solidFill>
              </a:defRPr>
            </a:pPr>
            <a:r>
              <a:rPr sz="2600">
                <a:solidFill>
                  <a:srgbClr val="747474"/>
                </a:solidFill>
              </a:rPr>
              <a:t>Body Level Two</a:t>
            </a:r>
          </a:p>
          <a:p>
            <a:pPr lvl="2">
              <a:defRPr sz="1800">
                <a:solidFill>
                  <a:srgbClr val="000000"/>
                </a:solidFill>
              </a:defRPr>
            </a:pPr>
            <a:r>
              <a:rPr sz="2600">
                <a:solidFill>
                  <a:srgbClr val="747474"/>
                </a:solidFill>
              </a:rPr>
              <a:t>Body Level Three</a:t>
            </a:r>
          </a:p>
          <a:p>
            <a:pPr lvl="3">
              <a:defRPr sz="1800">
                <a:solidFill>
                  <a:srgbClr val="000000"/>
                </a:solidFill>
              </a:defRPr>
            </a:pPr>
            <a:r>
              <a:rPr sz="2600">
                <a:solidFill>
                  <a:srgbClr val="747474"/>
                </a:solidFill>
              </a:rPr>
              <a:t>Body Level Four</a:t>
            </a:r>
          </a:p>
          <a:p>
            <a:pPr lvl="4">
              <a:defRPr sz="1800">
                <a:solidFill>
                  <a:srgbClr val="000000"/>
                </a:solidFill>
              </a:defRPr>
            </a:pPr>
            <a:r>
              <a:rPr sz="2600">
                <a:solidFill>
                  <a:srgbClr val="747474"/>
                </a:solidFill>
              </a:rPr>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 Center">
    <p:spTree>
      <p:nvGrpSpPr>
        <p:cNvPr id="1" name=""/>
        <p:cNvGrpSpPr/>
        <p:nvPr/>
      </p:nvGrpSpPr>
      <p:grpSpPr>
        <a:xfrm>
          <a:off x="0" y="0"/>
          <a:ext cx="0" cy="0"/>
          <a:chOff x="0" y="0"/>
          <a:chExt cx="0" cy="0"/>
        </a:xfrm>
      </p:grpSpPr>
      <p:sp>
        <p:nvSpPr>
          <p:cNvPr id="15" name="Shape 15"/>
          <p:cNvSpPr>
            <a:spLocks noGrp="1"/>
          </p:cNvSpPr>
          <p:nvPr>
            <p:ph type="title"/>
          </p:nvPr>
        </p:nvSpPr>
        <p:spPr>
          <a:xfrm>
            <a:off x="571500" y="3289300"/>
            <a:ext cx="11861800" cy="3175000"/>
          </a:xfrm>
          <a:prstGeom prst="rect">
            <a:avLst/>
          </a:prstGeom>
        </p:spPr>
        <p:txBody>
          <a:bodyPr anchor="ctr"/>
          <a:lstStyle/>
          <a:p>
            <a:pPr lvl="0">
              <a:defRPr sz="1800"/>
            </a:pPr>
            <a:r>
              <a:rPr sz="4200"/>
              <a:t>Title Text</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Photo - Vertical">
    <p:spTree>
      <p:nvGrpSpPr>
        <p:cNvPr id="1" name=""/>
        <p:cNvGrpSpPr/>
        <p:nvPr/>
      </p:nvGrpSpPr>
      <p:grpSpPr>
        <a:xfrm>
          <a:off x="0" y="0"/>
          <a:ext cx="0" cy="0"/>
          <a:chOff x="0" y="0"/>
          <a:chExt cx="0" cy="0"/>
        </a:xfrm>
      </p:grpSpPr>
      <p:sp>
        <p:nvSpPr>
          <p:cNvPr id="17" name="Shape 17"/>
          <p:cNvSpPr/>
          <p:nvPr/>
        </p:nvSpPr>
        <p:spPr>
          <a:xfrm>
            <a:off x="571500" y="4864100"/>
            <a:ext cx="5334476" cy="5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lose/>
              </a:path>
            </a:pathLst>
          </a:custGeom>
          <a:ln w="12700">
            <a:solidFill>
              <a:srgbClr val="9A9A9A"/>
            </a:solidFill>
            <a:miter lim="400000"/>
          </a:ln>
        </p:spPr>
        <p:txBody>
          <a:bodyPr lIns="0" tIns="0" rIns="0" bIns="0" anchor="ctr"/>
          <a:lstStyle/>
          <a:p>
            <a:pPr lvl="0" algn="l" defTabSz="457200">
              <a:defRPr sz="1200">
                <a:latin typeface="Helvetica"/>
                <a:ea typeface="Helvetica"/>
                <a:cs typeface="Helvetica"/>
                <a:sym typeface="Helvetica"/>
              </a:defRPr>
            </a:pPr>
            <a:endParaRPr/>
          </a:p>
        </p:txBody>
      </p:sp>
      <p:sp>
        <p:nvSpPr>
          <p:cNvPr id="18" name="Shape 18"/>
          <p:cNvSpPr>
            <a:spLocks noGrp="1"/>
          </p:cNvSpPr>
          <p:nvPr>
            <p:ph type="title"/>
          </p:nvPr>
        </p:nvSpPr>
        <p:spPr>
          <a:xfrm>
            <a:off x="571500" y="1435100"/>
            <a:ext cx="5334000" cy="3175000"/>
          </a:xfrm>
          <a:prstGeom prst="rect">
            <a:avLst/>
          </a:prstGeom>
        </p:spPr>
        <p:txBody>
          <a:bodyPr/>
          <a:lstStyle/>
          <a:p>
            <a:pPr lvl="0">
              <a:defRPr sz="1800"/>
            </a:pPr>
            <a:r>
              <a:rPr sz="4200"/>
              <a:t>Title Text</a:t>
            </a:r>
          </a:p>
        </p:txBody>
      </p:sp>
      <p:sp>
        <p:nvSpPr>
          <p:cNvPr id="19" name="Shape 19"/>
          <p:cNvSpPr>
            <a:spLocks noGrp="1"/>
          </p:cNvSpPr>
          <p:nvPr>
            <p:ph type="body" idx="1"/>
          </p:nvPr>
        </p:nvSpPr>
        <p:spPr>
          <a:xfrm>
            <a:off x="571500" y="5130800"/>
            <a:ext cx="5334000" cy="3175000"/>
          </a:xfrm>
          <a:prstGeom prst="rect">
            <a:avLst/>
          </a:prstGeom>
        </p:spPr>
        <p:txBody>
          <a:bodyPr/>
          <a:lstStyle>
            <a:lvl1pPr marL="0" indent="0">
              <a:buSzTx/>
              <a:buFontTx/>
              <a:buNone/>
              <a:defRPr sz="2600">
                <a:latin typeface="Helvetica Neue"/>
                <a:ea typeface="Helvetica Neue"/>
                <a:cs typeface="Helvetica Neue"/>
                <a:sym typeface="Helvetica Neue"/>
              </a:defRPr>
            </a:lvl1pPr>
            <a:lvl2pPr marL="0" indent="228600">
              <a:buSzTx/>
              <a:buFontTx/>
              <a:buNone/>
              <a:defRPr sz="2600">
                <a:latin typeface="Helvetica Neue"/>
                <a:ea typeface="Helvetica Neue"/>
                <a:cs typeface="Helvetica Neue"/>
                <a:sym typeface="Helvetica Neue"/>
              </a:defRPr>
            </a:lvl2pPr>
            <a:lvl3pPr marL="0" indent="457200">
              <a:buSzTx/>
              <a:buFontTx/>
              <a:buNone/>
              <a:defRPr sz="2600">
                <a:latin typeface="Helvetica Neue"/>
                <a:ea typeface="Helvetica Neue"/>
                <a:cs typeface="Helvetica Neue"/>
                <a:sym typeface="Helvetica Neue"/>
              </a:defRPr>
            </a:lvl3pPr>
            <a:lvl4pPr marL="0" indent="685800">
              <a:buSzTx/>
              <a:buFontTx/>
              <a:buNone/>
              <a:defRPr sz="2600">
                <a:latin typeface="Helvetica Neue"/>
                <a:ea typeface="Helvetica Neue"/>
                <a:cs typeface="Helvetica Neue"/>
                <a:sym typeface="Helvetica Neue"/>
              </a:defRPr>
            </a:lvl4pPr>
            <a:lvl5pPr marL="0" indent="914400">
              <a:buSzTx/>
              <a:buFontTx/>
              <a:buNone/>
              <a:defRPr sz="2600">
                <a:latin typeface="Helvetica Neue"/>
                <a:ea typeface="Helvetica Neue"/>
                <a:cs typeface="Helvetica Neue"/>
                <a:sym typeface="Helvetica Neue"/>
              </a:defRPr>
            </a:lvl5pPr>
          </a:lstStyle>
          <a:p>
            <a:pPr lvl="0">
              <a:defRPr sz="1800">
                <a:solidFill>
                  <a:srgbClr val="000000"/>
                </a:solidFill>
              </a:defRPr>
            </a:pPr>
            <a:r>
              <a:rPr sz="2600">
                <a:solidFill>
                  <a:srgbClr val="747474"/>
                </a:solidFill>
              </a:rPr>
              <a:t>Body Level One</a:t>
            </a:r>
          </a:p>
          <a:p>
            <a:pPr lvl="1">
              <a:defRPr sz="1800">
                <a:solidFill>
                  <a:srgbClr val="000000"/>
                </a:solidFill>
              </a:defRPr>
            </a:pPr>
            <a:r>
              <a:rPr sz="2600">
                <a:solidFill>
                  <a:srgbClr val="747474"/>
                </a:solidFill>
              </a:rPr>
              <a:t>Body Level Two</a:t>
            </a:r>
          </a:p>
          <a:p>
            <a:pPr lvl="2">
              <a:defRPr sz="1800">
                <a:solidFill>
                  <a:srgbClr val="000000"/>
                </a:solidFill>
              </a:defRPr>
            </a:pPr>
            <a:r>
              <a:rPr sz="2600">
                <a:solidFill>
                  <a:srgbClr val="747474"/>
                </a:solidFill>
              </a:rPr>
              <a:t>Body Level Three</a:t>
            </a:r>
          </a:p>
          <a:p>
            <a:pPr lvl="3">
              <a:defRPr sz="1800">
                <a:solidFill>
                  <a:srgbClr val="000000"/>
                </a:solidFill>
              </a:defRPr>
            </a:pPr>
            <a:r>
              <a:rPr sz="2600">
                <a:solidFill>
                  <a:srgbClr val="747474"/>
                </a:solidFill>
              </a:rPr>
              <a:t>Body Level Four</a:t>
            </a:r>
          </a:p>
          <a:p>
            <a:pPr lvl="4">
              <a:defRPr sz="1800">
                <a:solidFill>
                  <a:srgbClr val="000000"/>
                </a:solidFill>
              </a:defRPr>
            </a:pPr>
            <a:r>
              <a:rPr sz="2600">
                <a:solidFill>
                  <a:srgbClr val="747474"/>
                </a:solidFill>
              </a:rPr>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pPr lvl="0">
              <a:defRPr sz="1800"/>
            </a:pPr>
            <a:r>
              <a:rPr sz="4200"/>
              <a:t>Title Text</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23" name="Shape 23"/>
          <p:cNvSpPr>
            <a:spLocks noGrp="1"/>
          </p:cNvSpPr>
          <p:nvPr>
            <p:ph type="title"/>
          </p:nvPr>
        </p:nvSpPr>
        <p:spPr>
          <a:prstGeom prst="rect">
            <a:avLst/>
          </a:prstGeom>
        </p:spPr>
        <p:txBody>
          <a:bodyPr/>
          <a:lstStyle/>
          <a:p>
            <a:pPr lvl="0">
              <a:defRPr sz="1800"/>
            </a:pPr>
            <a:r>
              <a:rPr sz="4200"/>
              <a:t>Title Text</a:t>
            </a:r>
          </a:p>
        </p:txBody>
      </p:sp>
      <p:sp>
        <p:nvSpPr>
          <p:cNvPr id="24" name="Shape 24"/>
          <p:cNvSpPr>
            <a:spLocks noGrp="1"/>
          </p:cNvSpPr>
          <p:nvPr>
            <p:ph type="body" idx="1"/>
          </p:nvPr>
        </p:nvSpPr>
        <p:spPr>
          <a:prstGeom prst="rect">
            <a:avLst/>
          </a:prstGeom>
        </p:spPr>
        <p:txBody>
          <a:bodyPr/>
          <a:lstStyle/>
          <a:p>
            <a:pPr lvl="0">
              <a:defRPr sz="1800">
                <a:solidFill>
                  <a:srgbClr val="000000"/>
                </a:solidFill>
              </a:defRPr>
            </a:pPr>
            <a:r>
              <a:rPr sz="3600">
                <a:solidFill>
                  <a:srgbClr val="747474"/>
                </a:solidFill>
              </a:rPr>
              <a:t>Body Level One</a:t>
            </a:r>
          </a:p>
          <a:p>
            <a:pPr lvl="1">
              <a:defRPr sz="1800">
                <a:solidFill>
                  <a:srgbClr val="000000"/>
                </a:solidFill>
              </a:defRPr>
            </a:pPr>
            <a:r>
              <a:rPr sz="3600">
                <a:solidFill>
                  <a:srgbClr val="747474"/>
                </a:solidFill>
              </a:rPr>
              <a:t>Body Level Two</a:t>
            </a:r>
          </a:p>
          <a:p>
            <a:pPr lvl="2">
              <a:defRPr sz="1800">
                <a:solidFill>
                  <a:srgbClr val="000000"/>
                </a:solidFill>
              </a:defRPr>
            </a:pPr>
            <a:r>
              <a:rPr sz="3600">
                <a:solidFill>
                  <a:srgbClr val="747474"/>
                </a:solidFill>
              </a:rPr>
              <a:t>Body Level Three</a:t>
            </a:r>
          </a:p>
          <a:p>
            <a:pPr lvl="3">
              <a:defRPr sz="1800">
                <a:solidFill>
                  <a:srgbClr val="000000"/>
                </a:solidFill>
              </a:defRPr>
            </a:pPr>
            <a:r>
              <a:rPr sz="3600">
                <a:solidFill>
                  <a:srgbClr val="747474"/>
                </a:solidFill>
              </a:rPr>
              <a:t>Body Level Four</a:t>
            </a:r>
          </a:p>
          <a:p>
            <a:pPr lvl="4">
              <a:defRPr sz="1800">
                <a:solidFill>
                  <a:srgbClr val="000000"/>
                </a:solidFill>
              </a:defRPr>
            </a:pPr>
            <a:r>
              <a:rPr sz="3600">
                <a:solidFill>
                  <a:srgbClr val="747474"/>
                </a:solidFill>
              </a:rPr>
              <a:t>Body Level Five</a:t>
            </a:r>
          </a:p>
        </p:txBody>
      </p:sp>
      <p:sp>
        <p:nvSpPr>
          <p:cNvPr id="25" name="Shape 25"/>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Bullets &amp; Photo">
    <p:spTree>
      <p:nvGrpSpPr>
        <p:cNvPr id="1" name=""/>
        <p:cNvGrpSpPr/>
        <p:nvPr/>
      </p:nvGrpSpPr>
      <p:grpSpPr>
        <a:xfrm>
          <a:off x="0" y="0"/>
          <a:ext cx="0" cy="0"/>
          <a:chOff x="0" y="0"/>
          <a:chExt cx="0" cy="0"/>
        </a:xfrm>
      </p:grpSpPr>
      <p:sp>
        <p:nvSpPr>
          <p:cNvPr id="27" name="Shape 27"/>
          <p:cNvSpPr/>
          <p:nvPr/>
        </p:nvSpPr>
        <p:spPr>
          <a:xfrm>
            <a:off x="571500" y="1968500"/>
            <a:ext cx="5073394" cy="133"/>
          </a:xfrm>
          <a:prstGeom prst="rect">
            <a:avLst/>
          </a:prstGeom>
          <a:ln w="12700">
            <a:solidFill>
              <a:srgbClr val="9A9A9A"/>
            </a:solidFill>
            <a:miter lim="400000"/>
          </a:ln>
        </p:spPr>
        <p:txBody>
          <a:bodyPr lIns="0" tIns="0" rIns="0" bIns="0" anchor="ctr"/>
          <a:lstStyle/>
          <a:p>
            <a:pPr lvl="0" algn="l" defTabSz="457200">
              <a:defRPr sz="1200">
                <a:latin typeface="Helvetica"/>
                <a:ea typeface="Helvetica"/>
                <a:cs typeface="Helvetica"/>
                <a:sym typeface="Helvetica"/>
              </a:defRPr>
            </a:pPr>
            <a:endParaRPr/>
          </a:p>
        </p:txBody>
      </p:sp>
      <p:sp>
        <p:nvSpPr>
          <p:cNvPr id="28" name="Shape 28"/>
          <p:cNvSpPr>
            <a:spLocks noGrp="1"/>
          </p:cNvSpPr>
          <p:nvPr>
            <p:ph type="title"/>
          </p:nvPr>
        </p:nvSpPr>
        <p:spPr>
          <a:xfrm>
            <a:off x="571500" y="330200"/>
            <a:ext cx="5080000" cy="1397000"/>
          </a:xfrm>
          <a:prstGeom prst="rect">
            <a:avLst/>
          </a:prstGeom>
        </p:spPr>
        <p:txBody>
          <a:bodyPr/>
          <a:lstStyle/>
          <a:p>
            <a:pPr lvl="0">
              <a:defRPr sz="1800"/>
            </a:pPr>
            <a:r>
              <a:rPr sz="4200"/>
              <a:t>Title Text</a:t>
            </a:r>
          </a:p>
        </p:txBody>
      </p:sp>
      <p:sp>
        <p:nvSpPr>
          <p:cNvPr id="29" name="Shape 29"/>
          <p:cNvSpPr>
            <a:spLocks noGrp="1"/>
          </p:cNvSpPr>
          <p:nvPr>
            <p:ph type="body" idx="1"/>
          </p:nvPr>
        </p:nvSpPr>
        <p:spPr>
          <a:xfrm>
            <a:off x="571500" y="2222500"/>
            <a:ext cx="5080000" cy="6667500"/>
          </a:xfrm>
          <a:prstGeom prst="rect">
            <a:avLst/>
          </a:prstGeom>
        </p:spPr>
        <p:txBody>
          <a:bodyPr/>
          <a:lstStyle>
            <a:lvl1pPr marL="330200" indent="-330200">
              <a:spcBef>
                <a:spcPts val="3000"/>
              </a:spcBef>
              <a:buFontTx/>
              <a:defRPr sz="2600">
                <a:latin typeface="Helvetica Neue"/>
                <a:ea typeface="Helvetica Neue"/>
                <a:cs typeface="Helvetica Neue"/>
                <a:sym typeface="Helvetica Neue"/>
              </a:defRPr>
            </a:lvl1pPr>
            <a:lvl2pPr marL="660400" indent="-330200">
              <a:spcBef>
                <a:spcPts val="3000"/>
              </a:spcBef>
              <a:buFontTx/>
              <a:defRPr sz="2600">
                <a:latin typeface="Helvetica Neue"/>
                <a:ea typeface="Helvetica Neue"/>
                <a:cs typeface="Helvetica Neue"/>
                <a:sym typeface="Helvetica Neue"/>
              </a:defRPr>
            </a:lvl2pPr>
            <a:lvl3pPr marL="990600" indent="-330200">
              <a:spcBef>
                <a:spcPts val="3000"/>
              </a:spcBef>
              <a:buFontTx/>
              <a:defRPr sz="2600">
                <a:latin typeface="Helvetica Neue"/>
                <a:ea typeface="Helvetica Neue"/>
                <a:cs typeface="Helvetica Neue"/>
                <a:sym typeface="Helvetica Neue"/>
              </a:defRPr>
            </a:lvl3pPr>
            <a:lvl4pPr marL="1320800" indent="-330200">
              <a:spcBef>
                <a:spcPts val="3000"/>
              </a:spcBef>
              <a:buFontTx/>
              <a:defRPr sz="2600">
                <a:latin typeface="Helvetica Neue"/>
                <a:ea typeface="Helvetica Neue"/>
                <a:cs typeface="Helvetica Neue"/>
                <a:sym typeface="Helvetica Neue"/>
              </a:defRPr>
            </a:lvl4pPr>
            <a:lvl5pPr marL="1651000" indent="-330200">
              <a:spcBef>
                <a:spcPts val="3000"/>
              </a:spcBef>
              <a:buFontTx/>
              <a:defRPr sz="2600">
                <a:latin typeface="Helvetica Neue"/>
                <a:ea typeface="Helvetica Neue"/>
                <a:cs typeface="Helvetica Neue"/>
                <a:sym typeface="Helvetica Neue"/>
              </a:defRPr>
            </a:lvl5pPr>
          </a:lstStyle>
          <a:p>
            <a:pPr lvl="0">
              <a:defRPr sz="1800">
                <a:solidFill>
                  <a:srgbClr val="000000"/>
                </a:solidFill>
              </a:defRPr>
            </a:pPr>
            <a:r>
              <a:rPr sz="2600">
                <a:solidFill>
                  <a:srgbClr val="747474"/>
                </a:solidFill>
              </a:rPr>
              <a:t>Body Level One</a:t>
            </a:r>
          </a:p>
          <a:p>
            <a:pPr lvl="1">
              <a:defRPr sz="1800">
                <a:solidFill>
                  <a:srgbClr val="000000"/>
                </a:solidFill>
              </a:defRPr>
            </a:pPr>
            <a:r>
              <a:rPr sz="2600">
                <a:solidFill>
                  <a:srgbClr val="747474"/>
                </a:solidFill>
              </a:rPr>
              <a:t>Body Level Two</a:t>
            </a:r>
          </a:p>
          <a:p>
            <a:pPr lvl="2">
              <a:defRPr sz="1800">
                <a:solidFill>
                  <a:srgbClr val="000000"/>
                </a:solidFill>
              </a:defRPr>
            </a:pPr>
            <a:r>
              <a:rPr sz="2600">
                <a:solidFill>
                  <a:srgbClr val="747474"/>
                </a:solidFill>
              </a:rPr>
              <a:t>Body Level Three</a:t>
            </a:r>
          </a:p>
          <a:p>
            <a:pPr lvl="3">
              <a:defRPr sz="1800">
                <a:solidFill>
                  <a:srgbClr val="000000"/>
                </a:solidFill>
              </a:defRPr>
            </a:pPr>
            <a:r>
              <a:rPr sz="2600">
                <a:solidFill>
                  <a:srgbClr val="747474"/>
                </a:solidFill>
              </a:rPr>
              <a:t>Body Level Four</a:t>
            </a:r>
          </a:p>
          <a:p>
            <a:pPr lvl="4">
              <a:defRPr sz="1800">
                <a:solidFill>
                  <a:srgbClr val="000000"/>
                </a:solidFill>
              </a:defRPr>
            </a:pPr>
            <a:r>
              <a:rPr sz="2600">
                <a:solidFill>
                  <a:srgbClr val="747474"/>
                </a:solidFill>
              </a:rPr>
              <a:t>Body Level Five</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Bullets">
    <p:spTree>
      <p:nvGrpSpPr>
        <p:cNvPr id="1" name=""/>
        <p:cNvGrpSpPr/>
        <p:nvPr/>
      </p:nvGrpSpPr>
      <p:grpSpPr>
        <a:xfrm>
          <a:off x="0" y="0"/>
          <a:ext cx="0" cy="0"/>
          <a:chOff x="0" y="0"/>
          <a:chExt cx="0" cy="0"/>
        </a:xfrm>
      </p:grpSpPr>
      <p:sp>
        <p:nvSpPr>
          <p:cNvPr id="31" name="Shape 31"/>
          <p:cNvSpPr>
            <a:spLocks noGrp="1"/>
          </p:cNvSpPr>
          <p:nvPr>
            <p:ph type="body" idx="1"/>
          </p:nvPr>
        </p:nvSpPr>
        <p:spPr>
          <a:xfrm>
            <a:off x="889000" y="889000"/>
            <a:ext cx="11214100" cy="7962900"/>
          </a:xfrm>
          <a:prstGeom prst="rect">
            <a:avLst/>
          </a:prstGeom>
        </p:spPr>
        <p:txBody>
          <a:bodyPr/>
          <a:lstStyle/>
          <a:p>
            <a:pPr lvl="0">
              <a:defRPr sz="1800">
                <a:solidFill>
                  <a:srgbClr val="000000"/>
                </a:solidFill>
              </a:defRPr>
            </a:pPr>
            <a:r>
              <a:rPr sz="3600">
                <a:solidFill>
                  <a:srgbClr val="747474"/>
                </a:solidFill>
              </a:rPr>
              <a:t>Body Level One</a:t>
            </a:r>
          </a:p>
          <a:p>
            <a:pPr lvl="1">
              <a:defRPr sz="1800">
                <a:solidFill>
                  <a:srgbClr val="000000"/>
                </a:solidFill>
              </a:defRPr>
            </a:pPr>
            <a:r>
              <a:rPr sz="3600">
                <a:solidFill>
                  <a:srgbClr val="747474"/>
                </a:solidFill>
              </a:rPr>
              <a:t>Body Level Two</a:t>
            </a:r>
          </a:p>
          <a:p>
            <a:pPr lvl="2">
              <a:defRPr sz="1800">
                <a:solidFill>
                  <a:srgbClr val="000000"/>
                </a:solidFill>
              </a:defRPr>
            </a:pPr>
            <a:r>
              <a:rPr sz="3600">
                <a:solidFill>
                  <a:srgbClr val="747474"/>
                </a:solidFill>
              </a:rPr>
              <a:t>Body Level Three</a:t>
            </a:r>
          </a:p>
          <a:p>
            <a:pPr lvl="3">
              <a:defRPr sz="1800">
                <a:solidFill>
                  <a:srgbClr val="000000"/>
                </a:solidFill>
              </a:defRPr>
            </a:pPr>
            <a:r>
              <a:rPr sz="3600">
                <a:solidFill>
                  <a:srgbClr val="747474"/>
                </a:solidFill>
              </a:rPr>
              <a:t>Body Level Four</a:t>
            </a:r>
          </a:p>
          <a:p>
            <a:pPr lvl="4">
              <a:defRPr sz="1800">
                <a:solidFill>
                  <a:srgbClr val="000000"/>
                </a:solidFill>
              </a:defRPr>
            </a:pPr>
            <a:r>
              <a:rPr sz="3600">
                <a:solidFill>
                  <a:srgbClr val="747474"/>
                </a:solidFill>
              </a:rPr>
              <a:t>Body Level Five</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hoto - 3 Up">
    <p:spTree>
      <p:nvGrpSpPr>
        <p:cNvPr id="1" name=""/>
        <p:cNvGrpSpPr/>
        <p:nvPr/>
      </p:nvGrpSpPr>
      <p:grpSpPr>
        <a:xfrm>
          <a:off x="0" y="0"/>
          <a:ext cx="0" cy="0"/>
          <a:chOff x="0" y="0"/>
          <a:chExt cx="0" cy="0"/>
        </a:xfrm>
      </p:grpSpPr>
      <p:sp>
        <p:nvSpPr>
          <p:cNvPr id="33" name="Shape 33"/>
          <p:cNvSpPr/>
          <p:nvPr/>
        </p:nvSpPr>
        <p:spPr>
          <a:xfrm>
            <a:off x="9055098" y="508000"/>
            <a:ext cx="128" cy="7975631"/>
          </a:xfrm>
          <a:prstGeom prst="rect">
            <a:avLst/>
          </a:prstGeom>
          <a:ln w="12700">
            <a:solidFill>
              <a:srgbClr val="9A9A9A"/>
            </a:solidFill>
            <a:miter lim="400000"/>
          </a:ln>
        </p:spPr>
        <p:txBody>
          <a:bodyPr lIns="0" tIns="0" rIns="0" bIns="0" anchor="ctr"/>
          <a:lstStyle/>
          <a:p>
            <a:pPr lvl="0" algn="l" defTabSz="457200">
              <a:defRPr sz="1200">
                <a:latin typeface="Helvetica"/>
                <a:ea typeface="Helvetica"/>
                <a:cs typeface="Helvetica"/>
                <a:sym typeface="Helvetica"/>
              </a:defRPr>
            </a:pPr>
            <a:endParaRPr/>
          </a:p>
        </p:txBody>
      </p:sp>
      <p:sp>
        <p:nvSpPr>
          <p:cNvPr id="34" name="Shape 34"/>
          <p:cNvSpPr/>
          <p:nvPr/>
        </p:nvSpPr>
        <p:spPr>
          <a:xfrm>
            <a:off x="9055096" y="4464050"/>
            <a:ext cx="3448503" cy="5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lose/>
              </a:path>
            </a:pathLst>
          </a:custGeom>
          <a:ln w="12700">
            <a:solidFill>
              <a:srgbClr val="9A9A9A"/>
            </a:solidFill>
            <a:miter lim="400000"/>
          </a:ln>
        </p:spPr>
        <p:txBody>
          <a:bodyPr lIns="0" tIns="0" rIns="0" bIns="0" anchor="ctr"/>
          <a:lstStyle/>
          <a:p>
            <a:pPr lvl="0" algn="l" defTabSz="457200">
              <a:defRPr sz="1200">
                <a:latin typeface="Helvetica"/>
                <a:ea typeface="Helvetica"/>
                <a:cs typeface="Helvetica"/>
                <a:sym typeface="Helvetica"/>
              </a:defRPr>
            </a:pPr>
            <a:endParaRPr/>
          </a:p>
        </p:txBody>
      </p:sp>
      <p:sp>
        <p:nvSpPr>
          <p:cNvPr id="35" name="Shape 35"/>
          <p:cNvSpPr>
            <a:spLocks noGrp="1"/>
          </p:cNvSpPr>
          <p:nvPr>
            <p:ph type="body" idx="1"/>
          </p:nvPr>
        </p:nvSpPr>
        <p:spPr>
          <a:xfrm>
            <a:off x="520700" y="8661400"/>
            <a:ext cx="8369300" cy="939800"/>
          </a:xfrm>
          <a:prstGeom prst="rect">
            <a:avLst/>
          </a:prstGeom>
        </p:spPr>
        <p:txBody>
          <a:bodyPr/>
          <a:lstStyle>
            <a:lvl1pPr marL="0" indent="0">
              <a:buSzTx/>
              <a:buFontTx/>
              <a:buNone/>
              <a:defRPr sz="2600">
                <a:latin typeface="Helvetica Neue"/>
                <a:ea typeface="Helvetica Neue"/>
                <a:cs typeface="Helvetica Neue"/>
                <a:sym typeface="Helvetica Neue"/>
              </a:defRPr>
            </a:lvl1pPr>
            <a:lvl2pPr marL="0" indent="228600">
              <a:buSzTx/>
              <a:buFontTx/>
              <a:buNone/>
              <a:defRPr sz="2600">
                <a:latin typeface="Helvetica Neue"/>
                <a:ea typeface="Helvetica Neue"/>
                <a:cs typeface="Helvetica Neue"/>
                <a:sym typeface="Helvetica Neue"/>
              </a:defRPr>
            </a:lvl2pPr>
            <a:lvl3pPr marL="0" indent="457200">
              <a:buSzTx/>
              <a:buFontTx/>
              <a:buNone/>
              <a:defRPr sz="2600">
                <a:latin typeface="Helvetica Neue"/>
                <a:ea typeface="Helvetica Neue"/>
                <a:cs typeface="Helvetica Neue"/>
                <a:sym typeface="Helvetica Neue"/>
              </a:defRPr>
            </a:lvl3pPr>
            <a:lvl4pPr marL="0" indent="685800">
              <a:buSzTx/>
              <a:buFontTx/>
              <a:buNone/>
              <a:defRPr sz="2600">
                <a:latin typeface="Helvetica Neue"/>
                <a:ea typeface="Helvetica Neue"/>
                <a:cs typeface="Helvetica Neue"/>
                <a:sym typeface="Helvetica Neue"/>
              </a:defRPr>
            </a:lvl4pPr>
            <a:lvl5pPr marL="0" indent="914400">
              <a:buSzTx/>
              <a:buFontTx/>
              <a:buNone/>
              <a:defRPr sz="2600">
                <a:latin typeface="Helvetica Neue"/>
                <a:ea typeface="Helvetica Neue"/>
                <a:cs typeface="Helvetica Neue"/>
                <a:sym typeface="Helvetica Neue"/>
              </a:defRPr>
            </a:lvl5pPr>
          </a:lstStyle>
          <a:p>
            <a:pPr lvl="0">
              <a:defRPr sz="1800">
                <a:solidFill>
                  <a:srgbClr val="000000"/>
                </a:solidFill>
              </a:defRPr>
            </a:pPr>
            <a:r>
              <a:rPr sz="2600">
                <a:solidFill>
                  <a:srgbClr val="747474"/>
                </a:solidFill>
              </a:rPr>
              <a:t>Body Level One</a:t>
            </a:r>
          </a:p>
          <a:p>
            <a:pPr lvl="1">
              <a:defRPr sz="1800">
                <a:solidFill>
                  <a:srgbClr val="000000"/>
                </a:solidFill>
              </a:defRPr>
            </a:pPr>
            <a:r>
              <a:rPr sz="2600">
                <a:solidFill>
                  <a:srgbClr val="747474"/>
                </a:solidFill>
              </a:rPr>
              <a:t>Body Level Two</a:t>
            </a:r>
          </a:p>
          <a:p>
            <a:pPr lvl="2">
              <a:defRPr sz="1800">
                <a:solidFill>
                  <a:srgbClr val="000000"/>
                </a:solidFill>
              </a:defRPr>
            </a:pPr>
            <a:r>
              <a:rPr sz="2600">
                <a:solidFill>
                  <a:srgbClr val="747474"/>
                </a:solidFill>
              </a:rPr>
              <a:t>Body Level Three</a:t>
            </a:r>
          </a:p>
          <a:p>
            <a:pPr lvl="3">
              <a:defRPr sz="1800">
                <a:solidFill>
                  <a:srgbClr val="000000"/>
                </a:solidFill>
              </a:defRPr>
            </a:pPr>
            <a:r>
              <a:rPr sz="2600">
                <a:solidFill>
                  <a:srgbClr val="747474"/>
                </a:solidFill>
              </a:rPr>
              <a:t>Body Level Four</a:t>
            </a:r>
          </a:p>
          <a:p>
            <a:pPr lvl="4">
              <a:defRPr sz="1800">
                <a:solidFill>
                  <a:srgbClr val="000000"/>
                </a:solidFill>
              </a:defRPr>
            </a:pPr>
            <a:r>
              <a:rPr sz="2600">
                <a:solidFill>
                  <a:srgbClr val="747474"/>
                </a:solidFill>
              </a:rPr>
              <a:t>Body Level Five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571500" y="1968500"/>
            <a:ext cx="11868106" cy="129"/>
          </a:xfrm>
          <a:prstGeom prst="rect">
            <a:avLst/>
          </a:prstGeom>
          <a:ln w="12700">
            <a:solidFill>
              <a:srgbClr val="9A9A9A"/>
            </a:solidFill>
            <a:miter lim="400000"/>
          </a:ln>
        </p:spPr>
        <p:txBody>
          <a:bodyPr lIns="0" tIns="0" rIns="0" bIns="0" anchor="ctr"/>
          <a:lstStyle/>
          <a:p>
            <a:pPr lvl="0" algn="l" defTabSz="457200">
              <a:defRPr sz="1200">
                <a:latin typeface="Helvetica"/>
                <a:ea typeface="Helvetica"/>
                <a:cs typeface="Helvetica"/>
                <a:sym typeface="Helvetica"/>
              </a:defRPr>
            </a:pPr>
            <a:endParaRPr/>
          </a:p>
        </p:txBody>
      </p:sp>
      <p:sp>
        <p:nvSpPr>
          <p:cNvPr id="3" name="Shape 3"/>
          <p:cNvSpPr>
            <a:spLocks noGrp="1"/>
          </p:cNvSpPr>
          <p:nvPr>
            <p:ph type="title"/>
          </p:nvPr>
        </p:nvSpPr>
        <p:spPr>
          <a:xfrm>
            <a:off x="571500" y="330200"/>
            <a:ext cx="11861800" cy="13970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b">
            <a:normAutofit/>
          </a:bodyPr>
          <a:lstStyle/>
          <a:p>
            <a:pPr lvl="0">
              <a:defRPr sz="1800"/>
            </a:pPr>
            <a:r>
              <a:rPr sz="4200"/>
              <a:t>Title Text</a:t>
            </a:r>
          </a:p>
        </p:txBody>
      </p:sp>
      <p:sp>
        <p:nvSpPr>
          <p:cNvPr id="4" name="Shape 4"/>
          <p:cNvSpPr>
            <a:spLocks noGrp="1"/>
          </p:cNvSpPr>
          <p:nvPr>
            <p:ph type="body" idx="1"/>
          </p:nvPr>
        </p:nvSpPr>
        <p:spPr>
          <a:xfrm>
            <a:off x="571500" y="2222500"/>
            <a:ext cx="11861800" cy="6667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r>
              <a:rPr sz="3600">
                <a:solidFill>
                  <a:srgbClr val="747474"/>
                </a:solidFill>
              </a:rPr>
              <a:t>Body Level One</a:t>
            </a:r>
          </a:p>
          <a:p>
            <a:pPr lvl="1">
              <a:defRPr sz="1800">
                <a:solidFill>
                  <a:srgbClr val="000000"/>
                </a:solidFill>
              </a:defRPr>
            </a:pPr>
            <a:r>
              <a:rPr sz="3600">
                <a:solidFill>
                  <a:srgbClr val="747474"/>
                </a:solidFill>
              </a:rPr>
              <a:t>Body Level Two</a:t>
            </a:r>
          </a:p>
          <a:p>
            <a:pPr lvl="2">
              <a:defRPr sz="1800">
                <a:solidFill>
                  <a:srgbClr val="000000"/>
                </a:solidFill>
              </a:defRPr>
            </a:pPr>
            <a:r>
              <a:rPr sz="3600">
                <a:solidFill>
                  <a:srgbClr val="747474"/>
                </a:solidFill>
              </a:rPr>
              <a:t>Body Level Three</a:t>
            </a:r>
          </a:p>
          <a:p>
            <a:pPr lvl="3">
              <a:defRPr sz="1800">
                <a:solidFill>
                  <a:srgbClr val="000000"/>
                </a:solidFill>
              </a:defRPr>
            </a:pPr>
            <a:r>
              <a:rPr sz="3600">
                <a:solidFill>
                  <a:srgbClr val="747474"/>
                </a:solidFill>
              </a:rPr>
              <a:t>Body Level Four</a:t>
            </a:r>
          </a:p>
          <a:p>
            <a:pPr lvl="4">
              <a:defRPr sz="1800">
                <a:solidFill>
                  <a:srgbClr val="000000"/>
                </a:solidFill>
              </a:defRPr>
            </a:pPr>
            <a:r>
              <a:rPr sz="3600">
                <a:solidFill>
                  <a:srgbClr val="747474"/>
                </a:solidFill>
              </a:rPr>
              <a:t>Body Level Five</a:t>
            </a:r>
          </a:p>
        </p:txBody>
      </p:sp>
      <p:sp>
        <p:nvSpPr>
          <p:cNvPr id="5" name="Shape 5"/>
          <p:cNvSpPr>
            <a:spLocks noGrp="1"/>
          </p:cNvSpPr>
          <p:nvPr>
            <p:ph type="sldNum" sz="quarter" idx="2"/>
          </p:nvPr>
        </p:nvSpPr>
        <p:spPr>
          <a:xfrm>
            <a:off x="12268199" y="9194800"/>
            <a:ext cx="312015" cy="299822"/>
          </a:xfrm>
          <a:prstGeom prst="rect">
            <a:avLst/>
          </a:prstGeom>
          <a:ln w="12700">
            <a:miter lim="400000"/>
          </a:ln>
        </p:spPr>
        <p:txBody>
          <a:bodyPr wrap="none" lIns="0" tIns="0" rIns="0" bIns="0">
            <a:spAutoFit/>
          </a:bodyPr>
          <a:lstStyle>
            <a:lvl1pPr algn="r">
              <a:defRPr sz="1400">
                <a:latin typeface="Helvetica Neue"/>
                <a:ea typeface="Helvetica Neue"/>
                <a:cs typeface="Helvetica Neue"/>
                <a:sym typeface="Helvetica Neue"/>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defTabSz="584200">
        <a:defRPr sz="4200">
          <a:latin typeface="+mn-lt"/>
          <a:ea typeface="+mn-ea"/>
          <a:cs typeface="+mn-cs"/>
          <a:sym typeface="Helvetica Neue Light"/>
        </a:defRPr>
      </a:lvl1pPr>
      <a:lvl2pPr indent="228600" defTabSz="584200">
        <a:defRPr sz="4200">
          <a:latin typeface="+mn-lt"/>
          <a:ea typeface="+mn-ea"/>
          <a:cs typeface="+mn-cs"/>
          <a:sym typeface="Helvetica Neue Light"/>
        </a:defRPr>
      </a:lvl2pPr>
      <a:lvl3pPr indent="457200" defTabSz="584200">
        <a:defRPr sz="4200">
          <a:latin typeface="+mn-lt"/>
          <a:ea typeface="+mn-ea"/>
          <a:cs typeface="+mn-cs"/>
          <a:sym typeface="Helvetica Neue Light"/>
        </a:defRPr>
      </a:lvl3pPr>
      <a:lvl4pPr indent="685800" defTabSz="584200">
        <a:defRPr sz="4200">
          <a:latin typeface="+mn-lt"/>
          <a:ea typeface="+mn-ea"/>
          <a:cs typeface="+mn-cs"/>
          <a:sym typeface="Helvetica Neue Light"/>
        </a:defRPr>
      </a:lvl4pPr>
      <a:lvl5pPr indent="914400" defTabSz="584200">
        <a:defRPr sz="4200">
          <a:latin typeface="+mn-lt"/>
          <a:ea typeface="+mn-ea"/>
          <a:cs typeface="+mn-cs"/>
          <a:sym typeface="Helvetica Neue Light"/>
        </a:defRPr>
      </a:lvl5pPr>
      <a:lvl6pPr indent="1143000" defTabSz="584200">
        <a:defRPr sz="4200">
          <a:latin typeface="+mn-lt"/>
          <a:ea typeface="+mn-ea"/>
          <a:cs typeface="+mn-cs"/>
          <a:sym typeface="Helvetica Neue Light"/>
        </a:defRPr>
      </a:lvl6pPr>
      <a:lvl7pPr indent="1371600" defTabSz="584200">
        <a:defRPr sz="4200">
          <a:latin typeface="+mn-lt"/>
          <a:ea typeface="+mn-ea"/>
          <a:cs typeface="+mn-cs"/>
          <a:sym typeface="Helvetica Neue Light"/>
        </a:defRPr>
      </a:lvl7pPr>
      <a:lvl8pPr indent="1600200" defTabSz="584200">
        <a:defRPr sz="4200">
          <a:latin typeface="+mn-lt"/>
          <a:ea typeface="+mn-ea"/>
          <a:cs typeface="+mn-cs"/>
          <a:sym typeface="Helvetica Neue Light"/>
        </a:defRPr>
      </a:lvl8pPr>
      <a:lvl9pPr indent="1828800" defTabSz="584200">
        <a:defRPr sz="4200">
          <a:latin typeface="+mn-lt"/>
          <a:ea typeface="+mn-ea"/>
          <a:cs typeface="+mn-cs"/>
          <a:sym typeface="Helvetica Neue Light"/>
        </a:defRPr>
      </a:lvl9pPr>
    </p:titleStyle>
    <p:bodyStyle>
      <a:lvl1pPr marL="457200" indent="-457200" defTabSz="584200">
        <a:buSzPct val="75000"/>
        <a:buFont typeface="Helvetica Neue"/>
        <a:buChar char="•"/>
        <a:defRPr sz="3600">
          <a:solidFill>
            <a:srgbClr val="747474"/>
          </a:solidFill>
          <a:latin typeface="+mn-lt"/>
          <a:ea typeface="+mn-ea"/>
          <a:cs typeface="+mn-cs"/>
          <a:sym typeface="Helvetica Neue Light"/>
        </a:defRPr>
      </a:lvl1pPr>
      <a:lvl2pPr marL="914400" indent="-457200" defTabSz="584200">
        <a:buSzPct val="75000"/>
        <a:buFont typeface="Helvetica Neue"/>
        <a:buChar char="•"/>
        <a:defRPr sz="3600">
          <a:solidFill>
            <a:srgbClr val="747474"/>
          </a:solidFill>
          <a:latin typeface="+mn-lt"/>
          <a:ea typeface="+mn-ea"/>
          <a:cs typeface="+mn-cs"/>
          <a:sym typeface="Helvetica Neue Light"/>
        </a:defRPr>
      </a:lvl2pPr>
      <a:lvl3pPr marL="1371600" indent="-457200" defTabSz="584200">
        <a:buSzPct val="75000"/>
        <a:buFont typeface="Helvetica Neue"/>
        <a:buChar char="•"/>
        <a:defRPr sz="3600">
          <a:solidFill>
            <a:srgbClr val="747474"/>
          </a:solidFill>
          <a:latin typeface="+mn-lt"/>
          <a:ea typeface="+mn-ea"/>
          <a:cs typeface="+mn-cs"/>
          <a:sym typeface="Helvetica Neue Light"/>
        </a:defRPr>
      </a:lvl3pPr>
      <a:lvl4pPr marL="1828800" indent="-457200" defTabSz="584200">
        <a:buSzPct val="75000"/>
        <a:buFont typeface="Helvetica Neue"/>
        <a:buChar char="•"/>
        <a:defRPr sz="3600">
          <a:solidFill>
            <a:srgbClr val="747474"/>
          </a:solidFill>
          <a:latin typeface="+mn-lt"/>
          <a:ea typeface="+mn-ea"/>
          <a:cs typeface="+mn-cs"/>
          <a:sym typeface="Helvetica Neue Light"/>
        </a:defRPr>
      </a:lvl4pPr>
      <a:lvl5pPr marL="2286000" indent="-457200" defTabSz="584200">
        <a:buSzPct val="75000"/>
        <a:buFont typeface="Helvetica Neue"/>
        <a:buChar char="•"/>
        <a:defRPr sz="3600">
          <a:solidFill>
            <a:srgbClr val="747474"/>
          </a:solidFill>
          <a:latin typeface="+mn-lt"/>
          <a:ea typeface="+mn-ea"/>
          <a:cs typeface="+mn-cs"/>
          <a:sym typeface="Helvetica Neue Light"/>
        </a:defRPr>
      </a:lvl5pPr>
      <a:lvl6pPr marL="2743200" indent="-457200" defTabSz="584200">
        <a:buSzPct val="75000"/>
        <a:buFont typeface="Helvetica Neue"/>
        <a:buChar char="•"/>
        <a:defRPr sz="3600">
          <a:solidFill>
            <a:srgbClr val="747474"/>
          </a:solidFill>
          <a:latin typeface="+mn-lt"/>
          <a:ea typeface="+mn-ea"/>
          <a:cs typeface="+mn-cs"/>
          <a:sym typeface="Helvetica Neue Light"/>
        </a:defRPr>
      </a:lvl6pPr>
      <a:lvl7pPr marL="3200400" indent="-457200" defTabSz="584200">
        <a:buSzPct val="75000"/>
        <a:buFont typeface="Helvetica Neue"/>
        <a:buChar char="•"/>
        <a:defRPr sz="3600">
          <a:solidFill>
            <a:srgbClr val="747474"/>
          </a:solidFill>
          <a:latin typeface="+mn-lt"/>
          <a:ea typeface="+mn-ea"/>
          <a:cs typeface="+mn-cs"/>
          <a:sym typeface="Helvetica Neue Light"/>
        </a:defRPr>
      </a:lvl7pPr>
      <a:lvl8pPr marL="3657600" indent="-457200" defTabSz="584200">
        <a:buSzPct val="75000"/>
        <a:buFont typeface="Helvetica Neue"/>
        <a:buChar char="•"/>
        <a:defRPr sz="3600">
          <a:solidFill>
            <a:srgbClr val="747474"/>
          </a:solidFill>
          <a:latin typeface="+mn-lt"/>
          <a:ea typeface="+mn-ea"/>
          <a:cs typeface="+mn-cs"/>
          <a:sym typeface="Helvetica Neue Light"/>
        </a:defRPr>
      </a:lvl8pPr>
      <a:lvl9pPr marL="4114800" indent="-457200" defTabSz="584200">
        <a:buSzPct val="75000"/>
        <a:buFont typeface="Helvetica Neue"/>
        <a:buChar char="•"/>
        <a:defRPr sz="3600">
          <a:solidFill>
            <a:srgbClr val="747474"/>
          </a:solidFill>
          <a:latin typeface="+mn-lt"/>
          <a:ea typeface="+mn-ea"/>
          <a:cs typeface="+mn-cs"/>
          <a:sym typeface="Helvetica Neue Light"/>
        </a:defRPr>
      </a:lvl9pPr>
    </p:bodyStyle>
    <p:otherStyle>
      <a:lvl1pPr algn="r" defTabSz="584200">
        <a:defRPr sz="1400">
          <a:solidFill>
            <a:schemeClr val="tx1"/>
          </a:solidFill>
          <a:latin typeface="+mn-lt"/>
          <a:ea typeface="+mn-ea"/>
          <a:cs typeface="+mn-cs"/>
          <a:sym typeface="Helvetica Neue"/>
        </a:defRPr>
      </a:lvl1pPr>
      <a:lvl2pPr indent="228600" algn="r" defTabSz="584200">
        <a:defRPr sz="1400">
          <a:solidFill>
            <a:schemeClr val="tx1"/>
          </a:solidFill>
          <a:latin typeface="+mn-lt"/>
          <a:ea typeface="+mn-ea"/>
          <a:cs typeface="+mn-cs"/>
          <a:sym typeface="Helvetica Neue"/>
        </a:defRPr>
      </a:lvl2pPr>
      <a:lvl3pPr indent="457200" algn="r" defTabSz="584200">
        <a:defRPr sz="1400">
          <a:solidFill>
            <a:schemeClr val="tx1"/>
          </a:solidFill>
          <a:latin typeface="+mn-lt"/>
          <a:ea typeface="+mn-ea"/>
          <a:cs typeface="+mn-cs"/>
          <a:sym typeface="Helvetica Neue"/>
        </a:defRPr>
      </a:lvl3pPr>
      <a:lvl4pPr indent="685800" algn="r" defTabSz="584200">
        <a:defRPr sz="1400">
          <a:solidFill>
            <a:schemeClr val="tx1"/>
          </a:solidFill>
          <a:latin typeface="+mn-lt"/>
          <a:ea typeface="+mn-ea"/>
          <a:cs typeface="+mn-cs"/>
          <a:sym typeface="Helvetica Neue"/>
        </a:defRPr>
      </a:lvl4pPr>
      <a:lvl5pPr indent="914400" algn="r" defTabSz="584200">
        <a:defRPr sz="1400">
          <a:solidFill>
            <a:schemeClr val="tx1"/>
          </a:solidFill>
          <a:latin typeface="+mn-lt"/>
          <a:ea typeface="+mn-ea"/>
          <a:cs typeface="+mn-cs"/>
          <a:sym typeface="Helvetica Neue"/>
        </a:defRPr>
      </a:lvl5pPr>
      <a:lvl6pPr indent="1143000" algn="r" defTabSz="584200">
        <a:defRPr sz="1400">
          <a:solidFill>
            <a:schemeClr val="tx1"/>
          </a:solidFill>
          <a:latin typeface="+mn-lt"/>
          <a:ea typeface="+mn-ea"/>
          <a:cs typeface="+mn-cs"/>
          <a:sym typeface="Helvetica Neue"/>
        </a:defRPr>
      </a:lvl6pPr>
      <a:lvl7pPr indent="1371600" algn="r" defTabSz="584200">
        <a:defRPr sz="1400">
          <a:solidFill>
            <a:schemeClr val="tx1"/>
          </a:solidFill>
          <a:latin typeface="+mn-lt"/>
          <a:ea typeface="+mn-ea"/>
          <a:cs typeface="+mn-cs"/>
          <a:sym typeface="Helvetica Neue"/>
        </a:defRPr>
      </a:lvl7pPr>
      <a:lvl8pPr indent="1600200" algn="r" defTabSz="584200">
        <a:defRPr sz="1400">
          <a:solidFill>
            <a:schemeClr val="tx1"/>
          </a:solidFill>
          <a:latin typeface="+mn-lt"/>
          <a:ea typeface="+mn-ea"/>
          <a:cs typeface="+mn-cs"/>
          <a:sym typeface="Helvetica Neue"/>
        </a:defRPr>
      </a:lvl8pPr>
      <a:lvl9pPr indent="1828800" algn="r" defTabSz="584200">
        <a:defRPr sz="1400">
          <a:solidFill>
            <a:schemeClr val="tx1"/>
          </a:solidFill>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14.pn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11.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p:cNvSpPr>
          <p:nvPr>
            <p:ph type="title"/>
          </p:nvPr>
        </p:nvSpPr>
        <p:spPr>
          <a:prstGeom prst="rect">
            <a:avLst/>
          </a:prstGeom>
        </p:spPr>
        <p:txBody>
          <a:bodyPr/>
          <a:lstStyle/>
          <a:p>
            <a:pPr lvl="0">
              <a:defRPr sz="1800"/>
            </a:pPr>
            <a:r>
              <a:rPr sz="4200"/>
              <a:t>Mechanics of Materials Engr 350 - Lecture 0</a:t>
            </a:r>
          </a:p>
        </p:txBody>
      </p:sp>
      <p:sp>
        <p:nvSpPr>
          <p:cNvPr id="43" name="Shape 43"/>
          <p:cNvSpPr>
            <a:spLocks noGrp="1"/>
          </p:cNvSpPr>
          <p:nvPr>
            <p:ph type="body" idx="1"/>
          </p:nvPr>
        </p:nvSpPr>
        <p:spPr>
          <a:prstGeom prst="rect">
            <a:avLst/>
          </a:prstGeom>
        </p:spPr>
        <p:txBody>
          <a:bodyPr/>
          <a:lstStyle/>
          <a:p>
            <a:pPr lvl="0"/>
            <a:endParaRPr/>
          </a:p>
        </p:txBody>
      </p:sp>
      <p:sp>
        <p:nvSpPr>
          <p:cNvPr id="44" name="Shape 44"/>
          <p:cNvSpPr/>
          <p:nvPr/>
        </p:nvSpPr>
        <p:spPr>
          <a:xfrm>
            <a:off x="1011311" y="8844658"/>
            <a:ext cx="7950895" cy="28725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lvl="0" algn="l" defTabSz="457200">
              <a:spcBef>
                <a:spcPts val="1200"/>
              </a:spcBef>
              <a:defRPr sz="1800"/>
            </a:pPr>
            <a:r>
              <a:rPr sz="1200" dirty="0">
                <a:latin typeface="Times New Roman"/>
                <a:ea typeface="Times New Roman"/>
                <a:cs typeface="Times New Roman"/>
                <a:sym typeface="Times New Roman"/>
              </a:rPr>
              <a:t>Some references taken from: Philpot, Timothy A. Mechanics of Materials: An Integrated Learning System, </a:t>
            </a:r>
            <a:r>
              <a:rPr lang="en-US" sz="1200" dirty="0" smtClean="0">
                <a:latin typeface="Times New Roman"/>
                <a:ea typeface="Times New Roman"/>
                <a:cs typeface="Times New Roman"/>
                <a:sym typeface="Times New Roman"/>
              </a:rPr>
              <a:t>4</a:t>
            </a:r>
            <a:r>
              <a:rPr sz="1200" dirty="0" smtClean="0">
                <a:latin typeface="Times New Roman"/>
                <a:ea typeface="Times New Roman"/>
                <a:cs typeface="Times New Roman"/>
                <a:sym typeface="Times New Roman"/>
              </a:rPr>
              <a:t>rd </a:t>
            </a:r>
            <a:r>
              <a:rPr sz="1200" dirty="0">
                <a:latin typeface="Times New Roman"/>
                <a:ea typeface="Times New Roman"/>
                <a:cs typeface="Times New Roman"/>
                <a:sym typeface="Times New Roman"/>
              </a:rPr>
              <a:t>Edition. </a:t>
            </a:r>
            <a:r>
              <a:rPr sz="1200" dirty="0" smtClean="0">
                <a:latin typeface="Times New Roman"/>
                <a:ea typeface="Times New Roman"/>
                <a:cs typeface="Times New Roman"/>
                <a:sym typeface="Times New Roman"/>
              </a:rPr>
              <a:t>Wiley</a:t>
            </a:r>
            <a:endParaRPr sz="1200" dirty="0">
              <a:latin typeface="Times New Roman"/>
              <a:ea typeface="Times New Roman"/>
              <a:cs typeface="Times New Roman"/>
              <a:sym typeface="Times New Roman"/>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hape 103"/>
          <p:cNvSpPr>
            <a:spLocks noGrp="1"/>
          </p:cNvSpPr>
          <p:nvPr>
            <p:ph type="title"/>
          </p:nvPr>
        </p:nvSpPr>
        <p:spPr>
          <a:prstGeom prst="rect">
            <a:avLst/>
          </a:prstGeom>
        </p:spPr>
        <p:txBody>
          <a:bodyPr/>
          <a:lstStyle/>
          <a:p>
            <a:pPr lvl="0">
              <a:defRPr sz="1800"/>
            </a:pPr>
            <a:r>
              <a:rPr sz="4200"/>
              <a:t>Moment of inertia</a:t>
            </a:r>
          </a:p>
        </p:txBody>
      </p:sp>
      <p:sp>
        <p:nvSpPr>
          <p:cNvPr id="104" name="Shape 104"/>
          <p:cNvSpPr>
            <a:spLocks noGrp="1"/>
          </p:cNvSpPr>
          <p:nvPr>
            <p:ph type="body" idx="1"/>
          </p:nvPr>
        </p:nvSpPr>
        <p:spPr>
          <a:prstGeom prst="rect">
            <a:avLst/>
          </a:prstGeom>
        </p:spPr>
        <p:txBody>
          <a:bodyPr/>
          <a:lstStyle/>
          <a:p>
            <a:pPr lvl="0">
              <a:defRPr sz="1800">
                <a:solidFill>
                  <a:srgbClr val="000000"/>
                </a:solidFill>
              </a:defRPr>
            </a:pPr>
            <a:r>
              <a:rPr sz="3600">
                <a:solidFill>
                  <a:srgbClr val="747474"/>
                </a:solidFill>
              </a:rPr>
              <a:t>Also known as the second moment of an area</a:t>
            </a:r>
          </a:p>
        </p:txBody>
      </p:sp>
      <p:sp>
        <p:nvSpPr>
          <p:cNvPr id="105" name="Shape 105"/>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pPr lvl="0">
              <a:defRPr sz="1800"/>
            </a:pPr>
            <a:fld id="{86CB4B4D-7CA3-9044-876B-883B54F8677D}" type="slidenum">
              <a:rPr sz="1400"/>
              <a:t>10</a:t>
            </a:fld>
            <a:endParaRPr sz="1400"/>
          </a:p>
        </p:txBody>
      </p:sp>
      <p:pic>
        <p:nvPicPr>
          <p:cNvPr id="106" name="pasted-image.png"/>
          <p:cNvPicPr/>
          <p:nvPr/>
        </p:nvPicPr>
        <p:blipFill>
          <a:blip r:embed="rId3">
            <a:extLst/>
          </a:blip>
          <a:stretch>
            <a:fillRect/>
          </a:stretch>
        </p:blipFill>
        <p:spPr>
          <a:xfrm>
            <a:off x="1207300" y="2931088"/>
            <a:ext cx="1595086" cy="711654"/>
          </a:xfrm>
          <a:prstGeom prst="rect">
            <a:avLst/>
          </a:prstGeom>
          <a:ln w="12700">
            <a:miter lim="400000"/>
          </a:ln>
        </p:spPr>
      </p:pic>
      <p:pic>
        <p:nvPicPr>
          <p:cNvPr id="107" name="pasted-image.png"/>
          <p:cNvPicPr/>
          <p:nvPr/>
        </p:nvPicPr>
        <p:blipFill>
          <a:blip r:embed="rId4">
            <a:extLst/>
          </a:blip>
          <a:stretch>
            <a:fillRect/>
          </a:stretch>
        </p:blipFill>
        <p:spPr>
          <a:xfrm>
            <a:off x="2995726" y="2931039"/>
            <a:ext cx="1717102" cy="711753"/>
          </a:xfrm>
          <a:prstGeom prst="rect">
            <a:avLst/>
          </a:prstGeom>
          <a:ln w="12700">
            <a:miter lim="400000"/>
          </a:ln>
        </p:spPr>
      </p:pic>
      <p:pic>
        <p:nvPicPr>
          <p:cNvPr id="108" name="pasted-image.png"/>
          <p:cNvPicPr/>
          <p:nvPr/>
        </p:nvPicPr>
        <p:blipFill rotWithShape="1">
          <a:blip r:embed="rId5">
            <a:extLst/>
          </a:blip>
          <a:srcRect t="51003"/>
          <a:stretch/>
        </p:blipFill>
        <p:spPr>
          <a:xfrm>
            <a:off x="6342743" y="2931038"/>
            <a:ext cx="6473371" cy="4369647"/>
          </a:xfrm>
          <a:prstGeom prst="rect">
            <a:avLst/>
          </a:prstGeom>
          <a:ln w="12700">
            <a:miter lim="400000"/>
          </a:ln>
        </p:spPr>
      </p:pic>
      <p:pic>
        <p:nvPicPr>
          <p:cNvPr id="8" name="pasted-image.png"/>
          <p:cNvPicPr/>
          <p:nvPr/>
        </p:nvPicPr>
        <p:blipFill rotWithShape="1">
          <a:blip r:embed="rId5">
            <a:extLst/>
          </a:blip>
          <a:srcRect b="48114"/>
          <a:stretch/>
        </p:blipFill>
        <p:spPr>
          <a:xfrm>
            <a:off x="571500" y="2931039"/>
            <a:ext cx="5771243" cy="4369646"/>
          </a:xfrm>
          <a:prstGeom prst="rect">
            <a:avLst/>
          </a:prstGeom>
          <a:ln w="12700">
            <a:miter lim="400000"/>
          </a:ln>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Shape 112"/>
          <p:cNvSpPr>
            <a:spLocks noGrp="1"/>
          </p:cNvSpPr>
          <p:nvPr>
            <p:ph type="title"/>
          </p:nvPr>
        </p:nvSpPr>
        <p:spPr>
          <a:prstGeom prst="rect">
            <a:avLst/>
          </a:prstGeom>
        </p:spPr>
        <p:txBody>
          <a:bodyPr/>
          <a:lstStyle/>
          <a:p>
            <a:pPr lvl="0">
              <a:defRPr sz="1800"/>
            </a:pPr>
            <a:r>
              <a:rPr sz="4200"/>
              <a:t> Parallel axis theorem</a:t>
            </a:r>
          </a:p>
        </p:txBody>
      </p:sp>
      <p:sp>
        <p:nvSpPr>
          <p:cNvPr id="113" name="Shape 113"/>
          <p:cNvSpPr>
            <a:spLocks noGrp="1"/>
          </p:cNvSpPr>
          <p:nvPr>
            <p:ph type="body" idx="1"/>
          </p:nvPr>
        </p:nvSpPr>
        <p:spPr>
          <a:xfrm>
            <a:off x="571500" y="3205978"/>
            <a:ext cx="11861800" cy="4037422"/>
          </a:xfrm>
          <a:prstGeom prst="rect">
            <a:avLst/>
          </a:prstGeom>
        </p:spPr>
        <p:txBody>
          <a:bodyPr/>
          <a:lstStyle/>
          <a:p>
            <a:pPr lvl="0">
              <a:defRPr sz="1800">
                <a:solidFill>
                  <a:srgbClr val="000000"/>
                </a:solidFill>
              </a:defRPr>
            </a:pPr>
            <a:r>
              <a:rPr sz="3600">
                <a:solidFill>
                  <a:srgbClr val="747474"/>
                </a:solidFill>
              </a:rPr>
              <a:t>States that the moment of inertia for an area about an axis is equal to the area’s moment of inertia about a parallel axis passing through the centroid plus the product of the area and the square of the distance between the two axes.</a:t>
            </a:r>
          </a:p>
          <a:p>
            <a:pPr lvl="0">
              <a:defRPr sz="1800">
                <a:solidFill>
                  <a:srgbClr val="000000"/>
                </a:solidFill>
              </a:defRPr>
            </a:pPr>
            <a:endParaRPr sz="3600">
              <a:solidFill>
                <a:srgbClr val="747474"/>
              </a:solidFill>
            </a:endParaRPr>
          </a:p>
          <a:p>
            <a:pPr lvl="0">
              <a:defRPr sz="1800">
                <a:solidFill>
                  <a:srgbClr val="000000"/>
                </a:solidFill>
              </a:defRPr>
            </a:pPr>
            <a:r>
              <a:rPr sz="3600">
                <a:solidFill>
                  <a:srgbClr val="747474"/>
                </a:solidFill>
              </a:rPr>
              <a:t>For composite sections</a:t>
            </a:r>
          </a:p>
        </p:txBody>
      </p:sp>
      <p:sp>
        <p:nvSpPr>
          <p:cNvPr id="114" name="Shape 114"/>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pPr lvl="0">
              <a:defRPr sz="1800"/>
            </a:pPr>
            <a:fld id="{86CB4B4D-7CA3-9044-876B-883B54F8677D}" type="slidenum">
              <a:rPr sz="1400"/>
              <a:t>11</a:t>
            </a:fld>
            <a:endParaRPr sz="1400"/>
          </a:p>
        </p:txBody>
      </p:sp>
      <p:pic>
        <p:nvPicPr>
          <p:cNvPr id="115" name="pasted-image.png"/>
          <p:cNvPicPr/>
          <p:nvPr/>
        </p:nvPicPr>
        <p:blipFill>
          <a:blip r:embed="rId3">
            <a:extLst/>
          </a:blip>
          <a:stretch>
            <a:fillRect/>
          </a:stretch>
        </p:blipFill>
        <p:spPr>
          <a:xfrm>
            <a:off x="977968" y="2376383"/>
            <a:ext cx="2552701" cy="660401"/>
          </a:xfrm>
          <a:prstGeom prst="rect">
            <a:avLst/>
          </a:prstGeom>
          <a:ln w="12700">
            <a:miter lim="400000"/>
          </a:ln>
        </p:spPr>
      </p:pic>
      <p:pic>
        <p:nvPicPr>
          <p:cNvPr id="116" name="pasted-image.png"/>
          <p:cNvPicPr/>
          <p:nvPr/>
        </p:nvPicPr>
        <p:blipFill>
          <a:blip r:embed="rId4">
            <a:extLst/>
          </a:blip>
          <a:stretch>
            <a:fillRect/>
          </a:stretch>
        </p:blipFill>
        <p:spPr>
          <a:xfrm>
            <a:off x="2678022" y="7412594"/>
            <a:ext cx="3619501" cy="647701"/>
          </a:xfrm>
          <a:prstGeom prst="rect">
            <a:avLst/>
          </a:prstGeom>
          <a:ln w="12700">
            <a:miter lim="400000"/>
          </a:ln>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a:spLocks noGrp="1"/>
          </p:cNvSpPr>
          <p:nvPr>
            <p:ph type="title"/>
          </p:nvPr>
        </p:nvSpPr>
        <p:spPr>
          <a:prstGeom prst="rect">
            <a:avLst/>
          </a:prstGeom>
        </p:spPr>
        <p:txBody>
          <a:bodyPr/>
          <a:lstStyle/>
          <a:p>
            <a:pPr lvl="0">
              <a:defRPr sz="1800"/>
            </a:pPr>
            <a:r>
              <a:rPr sz="4200"/>
              <a:t>Moment of inertia for composite sections example</a:t>
            </a:r>
          </a:p>
        </p:txBody>
      </p:sp>
      <p:sp>
        <p:nvSpPr>
          <p:cNvPr id="121" name="Shape 121"/>
          <p:cNvSpPr>
            <a:spLocks noGrp="1"/>
          </p:cNvSpPr>
          <p:nvPr>
            <p:ph type="body" idx="1"/>
          </p:nvPr>
        </p:nvSpPr>
        <p:spPr>
          <a:prstGeom prst="rect">
            <a:avLst/>
          </a:prstGeom>
        </p:spPr>
        <p:txBody>
          <a:bodyPr/>
          <a:lstStyle/>
          <a:p>
            <a:pPr lvl="0">
              <a:defRPr sz="1800">
                <a:solidFill>
                  <a:srgbClr val="000000"/>
                </a:solidFill>
              </a:defRPr>
            </a:pPr>
            <a:r>
              <a:rPr sz="3600">
                <a:solidFill>
                  <a:srgbClr val="747474"/>
                </a:solidFill>
              </a:rPr>
              <a:t>Determine the moment of inertia for the composite section</a:t>
            </a:r>
          </a:p>
        </p:txBody>
      </p:sp>
      <p:sp>
        <p:nvSpPr>
          <p:cNvPr id="122" name="Shape 122"/>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pPr lvl="0">
              <a:defRPr sz="1800"/>
            </a:pPr>
            <a:fld id="{86CB4B4D-7CA3-9044-876B-883B54F8677D}" type="slidenum">
              <a:rPr sz="1400"/>
              <a:t>12</a:t>
            </a:fld>
            <a:endParaRPr sz="1400"/>
          </a:p>
        </p:txBody>
      </p:sp>
      <p:pic>
        <p:nvPicPr>
          <p:cNvPr id="123" name="pasted-image.png"/>
          <p:cNvPicPr/>
          <p:nvPr/>
        </p:nvPicPr>
        <p:blipFill>
          <a:blip r:embed="rId2">
            <a:extLst/>
          </a:blip>
          <a:srcRect l="17839" t="8807" r="9499" b="2083"/>
          <a:stretch>
            <a:fillRect/>
          </a:stretch>
        </p:blipFill>
        <p:spPr>
          <a:xfrm>
            <a:off x="1067445" y="3582280"/>
            <a:ext cx="2897554" cy="2817881"/>
          </a:xfrm>
          <a:prstGeom prst="rect">
            <a:avLst/>
          </a:prstGeom>
          <a:ln w="12700">
            <a:miter lim="400000"/>
          </a:ln>
        </p:spPr>
      </p:pic>
      <p:graphicFrame>
        <p:nvGraphicFramePr>
          <p:cNvPr id="124" name="Table 124"/>
          <p:cNvGraphicFramePr/>
          <p:nvPr>
            <p:extLst>
              <p:ext uri="{D42A27DB-BD31-4B8C-83A1-F6EECF244321}">
                <p14:modId xmlns:p14="http://schemas.microsoft.com/office/powerpoint/2010/main" val="2314748809"/>
              </p:ext>
            </p:extLst>
          </p:nvPr>
        </p:nvGraphicFramePr>
        <p:xfrm>
          <a:off x="4314737" y="5700978"/>
          <a:ext cx="7953462" cy="3643733"/>
        </p:xfrm>
        <a:graphic>
          <a:graphicData uri="http://schemas.openxmlformats.org/drawingml/2006/table">
            <a:tbl>
              <a:tblPr>
                <a:tableStyleId>{4C3C2611-4C71-4FC5-86AE-919BDF0F9419}</a:tableStyleId>
              </a:tblPr>
              <a:tblGrid>
                <a:gridCol w="719869">
                  <a:extLst>
                    <a:ext uri="{9D8B030D-6E8A-4147-A177-3AD203B41FA5}">
                      <a16:colId xmlns:a16="http://schemas.microsoft.com/office/drawing/2014/main" val="20000"/>
                    </a:ext>
                  </a:extLst>
                </a:gridCol>
                <a:gridCol w="1528586">
                  <a:extLst>
                    <a:ext uri="{9D8B030D-6E8A-4147-A177-3AD203B41FA5}">
                      <a16:colId xmlns:a16="http://schemas.microsoft.com/office/drawing/2014/main" val="20001"/>
                    </a:ext>
                  </a:extLst>
                </a:gridCol>
                <a:gridCol w="1528586">
                  <a:extLst>
                    <a:ext uri="{9D8B030D-6E8A-4147-A177-3AD203B41FA5}">
                      <a16:colId xmlns:a16="http://schemas.microsoft.com/office/drawing/2014/main" val="20002"/>
                    </a:ext>
                  </a:extLst>
                </a:gridCol>
                <a:gridCol w="1528586">
                  <a:extLst>
                    <a:ext uri="{9D8B030D-6E8A-4147-A177-3AD203B41FA5}">
                      <a16:colId xmlns:a16="http://schemas.microsoft.com/office/drawing/2014/main" val="20003"/>
                    </a:ext>
                  </a:extLst>
                </a:gridCol>
                <a:gridCol w="2647835">
                  <a:extLst>
                    <a:ext uri="{9D8B030D-6E8A-4147-A177-3AD203B41FA5}">
                      <a16:colId xmlns:a16="http://schemas.microsoft.com/office/drawing/2014/main" val="20004"/>
                    </a:ext>
                  </a:extLst>
                </a:gridCol>
              </a:tblGrid>
              <a:tr h="651668">
                <a:tc>
                  <a:txBody>
                    <a:bodyPr/>
                    <a:lstStyle/>
                    <a:p>
                      <a:pPr lvl="0" algn="ctr" defTabSz="457200">
                        <a:defRPr sz="2800">
                          <a:latin typeface="Times New Roman"/>
                          <a:ea typeface="Times New Roman"/>
                          <a:cs typeface="Times New Roman"/>
                          <a:sym typeface="Times New Roman"/>
                        </a:defRPr>
                      </a:pPr>
                      <a:endParaRPr/>
                    </a:p>
                  </a:txBody>
                  <a:tcPr marL="50800" marR="50800" marT="50800" marB="50800" anchor="ctr" horzOverflow="overflow">
                    <a:lnL w="12700">
                      <a:solidFill>
                        <a:srgbClr val="000000"/>
                      </a:solidFill>
                      <a:miter lim="400000"/>
                    </a:lnL>
                    <a:lnR w="12700">
                      <a:solidFill>
                        <a:srgbClr val="C4C6C6"/>
                      </a:solidFill>
                      <a:miter lim="400000"/>
                    </a:lnR>
                    <a:lnT w="12700">
                      <a:solidFill>
                        <a:srgbClr val="000000"/>
                      </a:solidFill>
                      <a:miter lim="400000"/>
                    </a:lnT>
                  </a:tcPr>
                </a:tc>
                <a:tc>
                  <a:txBody>
                    <a:bodyPr/>
                    <a:lstStyle/>
                    <a:p>
                      <a:pPr lvl="0" algn="ctr" defTabSz="457200">
                        <a:defRPr sz="1800">
                          <a:solidFill>
                            <a:srgbClr val="000000"/>
                          </a:solidFill>
                        </a:defRPr>
                      </a:pPr>
                      <a:r>
                        <a:rPr sz="2800">
                          <a:solidFill>
                            <a:srgbClr val="444444"/>
                          </a:solidFill>
                          <a:latin typeface="Times New Roman"/>
                          <a:ea typeface="Times New Roman"/>
                          <a:cs typeface="Times New Roman"/>
                          <a:sym typeface="Times New Roman"/>
                        </a:rPr>
                        <a:t>I</a:t>
                      </a:r>
                      <a:r>
                        <a:rPr sz="2800" baseline="-5999">
                          <a:solidFill>
                            <a:srgbClr val="444444"/>
                          </a:solidFill>
                          <a:latin typeface="Times New Roman"/>
                          <a:ea typeface="Times New Roman"/>
                          <a:cs typeface="Times New Roman"/>
                          <a:sym typeface="Times New Roman"/>
                        </a:rPr>
                        <a:t>ci</a:t>
                      </a:r>
                    </a:p>
                  </a:txBody>
                  <a:tcPr marL="50800" marR="50800" marT="50800" marB="50800" anchor="ctr" horzOverflow="overflow">
                    <a:lnL w="12700">
                      <a:solidFill>
                        <a:srgbClr val="C4C6C6"/>
                      </a:solidFill>
                      <a:miter lim="400000"/>
                    </a:lnL>
                    <a:lnR w="12700">
                      <a:solidFill>
                        <a:srgbClr val="C4C6C6"/>
                      </a:solidFill>
                      <a:miter lim="400000"/>
                    </a:lnR>
                    <a:lnT w="12700">
                      <a:solidFill>
                        <a:srgbClr val="000000"/>
                      </a:solidFill>
                      <a:miter lim="400000"/>
                    </a:lnT>
                  </a:tcPr>
                </a:tc>
                <a:tc>
                  <a:txBody>
                    <a:bodyPr/>
                    <a:lstStyle/>
                    <a:p>
                      <a:pPr lvl="0" algn="ctr" defTabSz="457200">
                        <a:defRPr sz="1800">
                          <a:solidFill>
                            <a:srgbClr val="000000"/>
                          </a:solidFill>
                        </a:defRPr>
                      </a:pPr>
                      <a:r>
                        <a:rPr sz="2800" dirty="0">
                          <a:solidFill>
                            <a:srgbClr val="444444"/>
                          </a:solidFill>
                          <a:latin typeface="Times New Roman"/>
                          <a:ea typeface="Times New Roman"/>
                          <a:cs typeface="Times New Roman"/>
                          <a:sym typeface="Times New Roman"/>
                        </a:rPr>
                        <a:t>d</a:t>
                      </a:r>
                      <a:r>
                        <a:rPr sz="2800" baseline="-5999" dirty="0">
                          <a:solidFill>
                            <a:srgbClr val="444444"/>
                          </a:solidFill>
                          <a:latin typeface="Times New Roman"/>
                          <a:ea typeface="Times New Roman"/>
                          <a:cs typeface="Times New Roman"/>
                          <a:sym typeface="Times New Roman"/>
                        </a:rPr>
                        <a:t>i</a:t>
                      </a:r>
                    </a:p>
                  </a:txBody>
                  <a:tcPr marL="50800" marR="50800" marT="50800" marB="50800" anchor="ctr" horzOverflow="overflow">
                    <a:lnL w="12700">
                      <a:solidFill>
                        <a:srgbClr val="C4C6C6"/>
                      </a:solidFill>
                      <a:miter lim="400000"/>
                    </a:lnL>
                    <a:lnR w="12700">
                      <a:solidFill>
                        <a:srgbClr val="C4C6C6"/>
                      </a:solidFill>
                      <a:miter lim="400000"/>
                    </a:lnR>
                    <a:lnT w="12700">
                      <a:solidFill>
                        <a:srgbClr val="000000"/>
                      </a:solidFill>
                      <a:miter lim="400000"/>
                    </a:lnT>
                  </a:tcPr>
                </a:tc>
                <a:tc>
                  <a:txBody>
                    <a:bodyPr/>
                    <a:lstStyle/>
                    <a:p>
                      <a:pPr lvl="0" algn="ctr" defTabSz="457200">
                        <a:defRPr sz="1800">
                          <a:solidFill>
                            <a:srgbClr val="000000"/>
                          </a:solidFill>
                        </a:defRPr>
                      </a:pPr>
                      <a:r>
                        <a:rPr sz="2800" dirty="0">
                          <a:solidFill>
                            <a:srgbClr val="444444"/>
                          </a:solidFill>
                          <a:latin typeface="Times New Roman"/>
                          <a:ea typeface="Times New Roman"/>
                          <a:cs typeface="Times New Roman"/>
                          <a:sym typeface="Times New Roman"/>
                        </a:rPr>
                        <a:t>d</a:t>
                      </a:r>
                      <a:r>
                        <a:rPr sz="2800" baseline="-5999" dirty="0">
                          <a:solidFill>
                            <a:srgbClr val="444444"/>
                          </a:solidFill>
                          <a:latin typeface="Times New Roman"/>
                          <a:ea typeface="Times New Roman"/>
                          <a:cs typeface="Times New Roman"/>
                          <a:sym typeface="Times New Roman"/>
                        </a:rPr>
                        <a:t>i</a:t>
                      </a:r>
                      <a:r>
                        <a:rPr sz="2800" baseline="31999" dirty="0">
                          <a:solidFill>
                            <a:srgbClr val="444444"/>
                          </a:solidFill>
                          <a:latin typeface="Times New Roman"/>
                          <a:ea typeface="Times New Roman"/>
                          <a:cs typeface="Times New Roman"/>
                          <a:sym typeface="Times New Roman"/>
                        </a:rPr>
                        <a:t>2</a:t>
                      </a:r>
                      <a:r>
                        <a:rPr sz="2800" dirty="0">
                          <a:solidFill>
                            <a:srgbClr val="444444"/>
                          </a:solidFill>
                          <a:latin typeface="Times New Roman"/>
                          <a:ea typeface="Times New Roman"/>
                          <a:cs typeface="Times New Roman"/>
                          <a:sym typeface="Times New Roman"/>
                        </a:rPr>
                        <a:t>A</a:t>
                      </a:r>
                      <a:r>
                        <a:rPr sz="2800" baseline="-5999" dirty="0">
                          <a:solidFill>
                            <a:srgbClr val="444444"/>
                          </a:solidFill>
                          <a:latin typeface="Times New Roman"/>
                          <a:ea typeface="Times New Roman"/>
                          <a:cs typeface="Times New Roman"/>
                          <a:sym typeface="Times New Roman"/>
                        </a:rPr>
                        <a:t>i</a:t>
                      </a:r>
                    </a:p>
                  </a:txBody>
                  <a:tcPr marL="50800" marR="50800" marT="50800" marB="50800" anchor="ctr" horzOverflow="overflow">
                    <a:lnL w="12700">
                      <a:solidFill>
                        <a:srgbClr val="C4C6C6"/>
                      </a:solidFill>
                      <a:miter lim="400000"/>
                    </a:lnL>
                    <a:lnR w="12700">
                      <a:solidFill>
                        <a:srgbClr val="C4C6C6"/>
                      </a:solidFill>
                      <a:miter lim="400000"/>
                    </a:lnR>
                    <a:lnT w="12700">
                      <a:solidFill>
                        <a:srgbClr val="000000"/>
                      </a:solidFill>
                      <a:miter lim="400000"/>
                    </a:lnT>
                  </a:tcPr>
                </a:tc>
                <a:tc>
                  <a:txBody>
                    <a:bodyPr/>
                    <a:lstStyle/>
                    <a:p>
                      <a:pPr lvl="0" algn="ctr" defTabSz="457200">
                        <a:defRPr sz="1800">
                          <a:solidFill>
                            <a:srgbClr val="000000"/>
                          </a:solidFill>
                        </a:defRPr>
                      </a:pPr>
                      <a:r>
                        <a:rPr sz="2800" dirty="0" err="1" smtClean="0">
                          <a:solidFill>
                            <a:srgbClr val="444444"/>
                          </a:solidFill>
                          <a:latin typeface="Times New Roman"/>
                          <a:ea typeface="Times New Roman"/>
                          <a:cs typeface="Times New Roman"/>
                          <a:sym typeface="Times New Roman"/>
                        </a:rPr>
                        <a:t>I</a:t>
                      </a:r>
                      <a:r>
                        <a:rPr lang="en-US" sz="2800" baseline="-5999" dirty="0" err="1" smtClean="0">
                          <a:solidFill>
                            <a:srgbClr val="444444"/>
                          </a:solidFill>
                          <a:latin typeface="Times New Roman"/>
                          <a:ea typeface="Times New Roman"/>
                          <a:cs typeface="Times New Roman"/>
                          <a:sym typeface="Times New Roman"/>
                        </a:rPr>
                        <a:t>b</a:t>
                      </a:r>
                      <a:r>
                        <a:rPr sz="2800" dirty="0" smtClean="0">
                          <a:solidFill>
                            <a:srgbClr val="444444"/>
                          </a:solidFill>
                          <a:latin typeface="Times New Roman"/>
                          <a:ea typeface="Times New Roman"/>
                          <a:cs typeface="Times New Roman"/>
                          <a:sym typeface="Times New Roman"/>
                        </a:rPr>
                        <a:t>=I</a:t>
                      </a:r>
                      <a:r>
                        <a:rPr sz="2800" baseline="-5999" dirty="0" smtClean="0">
                          <a:solidFill>
                            <a:srgbClr val="444444"/>
                          </a:solidFill>
                          <a:latin typeface="Times New Roman"/>
                          <a:ea typeface="Times New Roman"/>
                          <a:cs typeface="Times New Roman"/>
                          <a:sym typeface="Times New Roman"/>
                        </a:rPr>
                        <a:t>ci</a:t>
                      </a:r>
                      <a:r>
                        <a:rPr sz="2800" dirty="0" smtClean="0">
                          <a:solidFill>
                            <a:srgbClr val="444444"/>
                          </a:solidFill>
                          <a:latin typeface="Times New Roman"/>
                          <a:ea typeface="Times New Roman"/>
                          <a:cs typeface="Times New Roman"/>
                          <a:sym typeface="Times New Roman"/>
                        </a:rPr>
                        <a:t>+d</a:t>
                      </a:r>
                      <a:r>
                        <a:rPr sz="2800" baseline="-5999" dirty="0" smtClean="0">
                          <a:solidFill>
                            <a:srgbClr val="444444"/>
                          </a:solidFill>
                          <a:latin typeface="Times New Roman"/>
                          <a:ea typeface="Times New Roman"/>
                          <a:cs typeface="Times New Roman"/>
                          <a:sym typeface="Times New Roman"/>
                        </a:rPr>
                        <a:t>i</a:t>
                      </a:r>
                      <a:r>
                        <a:rPr sz="2800" baseline="31999" dirty="0" smtClean="0">
                          <a:solidFill>
                            <a:srgbClr val="444444"/>
                          </a:solidFill>
                          <a:latin typeface="Times New Roman"/>
                          <a:ea typeface="Times New Roman"/>
                          <a:cs typeface="Times New Roman"/>
                          <a:sym typeface="Times New Roman"/>
                        </a:rPr>
                        <a:t>2</a:t>
                      </a:r>
                      <a:r>
                        <a:rPr sz="2800" dirty="0" smtClean="0">
                          <a:solidFill>
                            <a:srgbClr val="444444"/>
                          </a:solidFill>
                          <a:latin typeface="Times New Roman"/>
                          <a:ea typeface="Times New Roman"/>
                          <a:cs typeface="Times New Roman"/>
                          <a:sym typeface="Times New Roman"/>
                        </a:rPr>
                        <a:t>A</a:t>
                      </a:r>
                      <a:r>
                        <a:rPr sz="2800" baseline="-5999" dirty="0" smtClean="0">
                          <a:solidFill>
                            <a:srgbClr val="444444"/>
                          </a:solidFill>
                          <a:latin typeface="Times New Roman"/>
                          <a:ea typeface="Times New Roman"/>
                          <a:cs typeface="Times New Roman"/>
                          <a:sym typeface="Times New Roman"/>
                        </a:rPr>
                        <a:t>i</a:t>
                      </a:r>
                      <a:endParaRPr sz="2800" baseline="-5999" dirty="0">
                        <a:solidFill>
                          <a:srgbClr val="444444"/>
                        </a:solidFill>
                        <a:latin typeface="Times New Roman"/>
                        <a:ea typeface="Times New Roman"/>
                        <a:cs typeface="Times New Roman"/>
                        <a:sym typeface="Times New Roman"/>
                      </a:endParaRPr>
                    </a:p>
                  </a:txBody>
                  <a:tcPr marL="50800" marR="50800" marT="50800" marB="50800" anchor="ctr" horzOverflow="overflow">
                    <a:lnL w="12700">
                      <a:solidFill>
                        <a:srgbClr val="C4C6C6"/>
                      </a:solidFill>
                      <a:miter lim="400000"/>
                    </a:lnL>
                    <a:lnR w="12700">
                      <a:solidFill>
                        <a:srgbClr val="000000"/>
                      </a:solidFill>
                      <a:miter lim="400000"/>
                    </a:lnR>
                    <a:lnT w="12700">
                      <a:solidFill>
                        <a:srgbClr val="000000"/>
                      </a:solidFill>
                      <a:miter lim="400000"/>
                    </a:lnT>
                  </a:tcPr>
                </a:tc>
                <a:extLst>
                  <a:ext uri="{0D108BD9-81ED-4DB2-BD59-A6C34878D82A}">
                    <a16:rowId xmlns:a16="http://schemas.microsoft.com/office/drawing/2014/main" val="10000"/>
                  </a:ext>
                </a:extLst>
              </a:tr>
              <a:tr h="997355">
                <a:tc>
                  <a:txBody>
                    <a:bodyPr/>
                    <a:lstStyle/>
                    <a:p>
                      <a:pPr lvl="0" algn="ctr" defTabSz="457200">
                        <a:defRPr sz="1800">
                          <a:solidFill>
                            <a:srgbClr val="000000"/>
                          </a:solidFill>
                        </a:defRPr>
                      </a:pPr>
                      <a:r>
                        <a:rPr sz="2800">
                          <a:solidFill>
                            <a:srgbClr val="444444"/>
                          </a:solidFill>
                          <a:latin typeface="Times New Roman"/>
                          <a:ea typeface="Times New Roman"/>
                          <a:cs typeface="Times New Roman"/>
                          <a:sym typeface="Times New Roman"/>
                        </a:rPr>
                        <a:t>1</a:t>
                      </a:r>
                    </a:p>
                  </a:txBody>
                  <a:tcPr marL="50800" marR="50800" marT="50800" marB="50800" anchor="ctr" horzOverflow="overflow">
                    <a:lnL w="12700">
                      <a:solidFill>
                        <a:srgbClr val="000000"/>
                      </a:solidFill>
                      <a:miter lim="400000"/>
                    </a:lnL>
                    <a:lnR w="12700">
                      <a:solidFill>
                        <a:srgbClr val="C4C6C6"/>
                      </a:solidFill>
                      <a:miter lim="400000"/>
                    </a:lnR>
                  </a:tcPr>
                </a:tc>
                <a:tc>
                  <a:txBody>
                    <a:bodyPr/>
                    <a:lstStyle/>
                    <a:p>
                      <a:pPr lvl="0" algn="ctr" defTabSz="457200">
                        <a:defRPr sz="2800">
                          <a:latin typeface="Times New Roman"/>
                          <a:ea typeface="Times New Roman"/>
                          <a:cs typeface="Times New Roman"/>
                          <a:sym typeface="Times New Roman"/>
                        </a:defRPr>
                      </a:pPr>
                      <a:endParaRPr/>
                    </a:p>
                  </a:txBody>
                  <a:tcPr marL="50800" marR="50800" marT="50800" marB="50800" anchor="ctr" horzOverflow="overflow">
                    <a:lnL w="12700">
                      <a:solidFill>
                        <a:srgbClr val="C4C6C6"/>
                      </a:solidFill>
                      <a:miter lim="400000"/>
                    </a:lnL>
                    <a:lnR w="12700">
                      <a:solidFill>
                        <a:srgbClr val="C4C6C6"/>
                      </a:solidFill>
                      <a:miter lim="400000"/>
                    </a:lnR>
                  </a:tcPr>
                </a:tc>
                <a:tc>
                  <a:txBody>
                    <a:bodyPr/>
                    <a:lstStyle/>
                    <a:p>
                      <a:pPr lvl="0" algn="ctr" defTabSz="457200">
                        <a:defRPr sz="2800">
                          <a:latin typeface="Times New Roman"/>
                          <a:ea typeface="Times New Roman"/>
                          <a:cs typeface="Times New Roman"/>
                          <a:sym typeface="Times New Roman"/>
                        </a:defRPr>
                      </a:pPr>
                      <a:endParaRPr/>
                    </a:p>
                  </a:txBody>
                  <a:tcPr marL="50800" marR="50800" marT="50800" marB="50800" anchor="ctr" horzOverflow="overflow">
                    <a:lnL w="12700">
                      <a:solidFill>
                        <a:srgbClr val="C4C6C6"/>
                      </a:solidFill>
                      <a:miter lim="400000"/>
                    </a:lnL>
                    <a:lnR w="12700">
                      <a:solidFill>
                        <a:srgbClr val="C4C6C6"/>
                      </a:solidFill>
                      <a:miter lim="400000"/>
                    </a:lnR>
                  </a:tcPr>
                </a:tc>
                <a:tc>
                  <a:txBody>
                    <a:bodyPr/>
                    <a:lstStyle/>
                    <a:p>
                      <a:pPr lvl="0" algn="ctr" defTabSz="457200">
                        <a:defRPr sz="2800">
                          <a:latin typeface="Times New Roman"/>
                          <a:ea typeface="Times New Roman"/>
                          <a:cs typeface="Times New Roman"/>
                          <a:sym typeface="Times New Roman"/>
                        </a:defRPr>
                      </a:pPr>
                      <a:endParaRPr/>
                    </a:p>
                  </a:txBody>
                  <a:tcPr marL="50800" marR="50800" marT="50800" marB="50800" anchor="ctr" horzOverflow="overflow">
                    <a:lnL w="12700">
                      <a:solidFill>
                        <a:srgbClr val="C4C6C6"/>
                      </a:solidFill>
                      <a:miter lim="400000"/>
                    </a:lnL>
                    <a:lnR w="12700">
                      <a:solidFill>
                        <a:srgbClr val="C4C6C6"/>
                      </a:solidFill>
                      <a:miter lim="400000"/>
                    </a:lnR>
                  </a:tcPr>
                </a:tc>
                <a:tc>
                  <a:txBody>
                    <a:bodyPr/>
                    <a:lstStyle/>
                    <a:p>
                      <a:pPr lvl="0" algn="ctr" defTabSz="457200">
                        <a:defRPr sz="2800">
                          <a:latin typeface="Times New Roman"/>
                          <a:ea typeface="Times New Roman"/>
                          <a:cs typeface="Times New Roman"/>
                          <a:sym typeface="Times New Roman"/>
                        </a:defRPr>
                      </a:pPr>
                      <a:endParaRPr/>
                    </a:p>
                  </a:txBody>
                  <a:tcPr marL="50800" marR="50800" marT="50800" marB="50800" anchor="ctr" horzOverflow="overflow">
                    <a:lnL w="12700">
                      <a:solidFill>
                        <a:srgbClr val="C4C6C6"/>
                      </a:solidFill>
                      <a:miter lim="400000"/>
                    </a:lnL>
                    <a:lnR w="12700">
                      <a:solidFill>
                        <a:srgbClr val="000000"/>
                      </a:solidFill>
                      <a:miter lim="400000"/>
                    </a:lnR>
                  </a:tcPr>
                </a:tc>
                <a:extLst>
                  <a:ext uri="{0D108BD9-81ED-4DB2-BD59-A6C34878D82A}">
                    <a16:rowId xmlns:a16="http://schemas.microsoft.com/office/drawing/2014/main" val="10001"/>
                  </a:ext>
                </a:extLst>
              </a:tr>
              <a:tr h="997355">
                <a:tc>
                  <a:txBody>
                    <a:bodyPr/>
                    <a:lstStyle/>
                    <a:p>
                      <a:pPr lvl="0" algn="ctr" defTabSz="457200">
                        <a:defRPr sz="1800">
                          <a:solidFill>
                            <a:srgbClr val="000000"/>
                          </a:solidFill>
                        </a:defRPr>
                      </a:pPr>
                      <a:r>
                        <a:rPr sz="2800">
                          <a:solidFill>
                            <a:srgbClr val="444444"/>
                          </a:solidFill>
                          <a:latin typeface="Times New Roman"/>
                          <a:ea typeface="Times New Roman"/>
                          <a:cs typeface="Times New Roman"/>
                          <a:sym typeface="Times New Roman"/>
                        </a:rPr>
                        <a:t>2</a:t>
                      </a:r>
                    </a:p>
                  </a:txBody>
                  <a:tcPr marL="50800" marR="50800" marT="50800" marB="50800" anchor="ctr" horzOverflow="overflow">
                    <a:lnL w="12700">
                      <a:solidFill>
                        <a:srgbClr val="000000"/>
                      </a:solidFill>
                      <a:miter lim="400000"/>
                    </a:lnL>
                    <a:lnR w="12700">
                      <a:solidFill>
                        <a:srgbClr val="C4C6C6"/>
                      </a:solidFill>
                      <a:miter lim="400000"/>
                    </a:lnR>
                  </a:tcPr>
                </a:tc>
                <a:tc>
                  <a:txBody>
                    <a:bodyPr/>
                    <a:lstStyle/>
                    <a:p>
                      <a:pPr lvl="0" algn="ctr" defTabSz="457200">
                        <a:defRPr sz="2800">
                          <a:latin typeface="Times New Roman"/>
                          <a:ea typeface="Times New Roman"/>
                          <a:cs typeface="Times New Roman"/>
                          <a:sym typeface="Times New Roman"/>
                        </a:defRPr>
                      </a:pPr>
                      <a:endParaRPr/>
                    </a:p>
                  </a:txBody>
                  <a:tcPr marL="50800" marR="50800" marT="50800" marB="50800" anchor="ctr" horzOverflow="overflow">
                    <a:lnL w="12700">
                      <a:solidFill>
                        <a:srgbClr val="C4C6C6"/>
                      </a:solidFill>
                      <a:miter lim="400000"/>
                    </a:lnL>
                    <a:lnR w="12700">
                      <a:solidFill>
                        <a:srgbClr val="C4C6C6"/>
                      </a:solidFill>
                      <a:miter lim="400000"/>
                    </a:lnR>
                  </a:tcPr>
                </a:tc>
                <a:tc>
                  <a:txBody>
                    <a:bodyPr/>
                    <a:lstStyle/>
                    <a:p>
                      <a:pPr lvl="0" algn="ctr" defTabSz="457200">
                        <a:defRPr sz="2800">
                          <a:latin typeface="Times New Roman"/>
                          <a:ea typeface="Times New Roman"/>
                          <a:cs typeface="Times New Roman"/>
                          <a:sym typeface="Times New Roman"/>
                        </a:defRPr>
                      </a:pPr>
                      <a:endParaRPr/>
                    </a:p>
                  </a:txBody>
                  <a:tcPr marL="50800" marR="50800" marT="50800" marB="50800" anchor="ctr" horzOverflow="overflow">
                    <a:lnL w="12700">
                      <a:solidFill>
                        <a:srgbClr val="C4C6C6"/>
                      </a:solidFill>
                      <a:miter lim="400000"/>
                    </a:lnL>
                    <a:lnR w="12700">
                      <a:solidFill>
                        <a:srgbClr val="C4C6C6"/>
                      </a:solidFill>
                      <a:miter lim="400000"/>
                    </a:lnR>
                  </a:tcPr>
                </a:tc>
                <a:tc>
                  <a:txBody>
                    <a:bodyPr/>
                    <a:lstStyle/>
                    <a:p>
                      <a:pPr lvl="0" algn="ctr" defTabSz="457200">
                        <a:defRPr sz="2800">
                          <a:latin typeface="Times New Roman"/>
                          <a:ea typeface="Times New Roman"/>
                          <a:cs typeface="Times New Roman"/>
                          <a:sym typeface="Times New Roman"/>
                        </a:defRPr>
                      </a:pPr>
                      <a:endParaRPr/>
                    </a:p>
                  </a:txBody>
                  <a:tcPr marL="50800" marR="50800" marT="50800" marB="50800" anchor="ctr" horzOverflow="overflow">
                    <a:lnL w="12700">
                      <a:solidFill>
                        <a:srgbClr val="C4C6C6"/>
                      </a:solidFill>
                      <a:miter lim="400000"/>
                    </a:lnL>
                    <a:lnR w="12700">
                      <a:solidFill>
                        <a:srgbClr val="C4C6C6"/>
                      </a:solidFill>
                      <a:miter lim="400000"/>
                    </a:lnR>
                  </a:tcPr>
                </a:tc>
                <a:tc>
                  <a:txBody>
                    <a:bodyPr/>
                    <a:lstStyle/>
                    <a:p>
                      <a:pPr lvl="0" algn="ctr" defTabSz="457200">
                        <a:defRPr sz="2800">
                          <a:latin typeface="Times New Roman"/>
                          <a:ea typeface="Times New Roman"/>
                          <a:cs typeface="Times New Roman"/>
                          <a:sym typeface="Times New Roman"/>
                        </a:defRPr>
                      </a:pPr>
                      <a:endParaRPr/>
                    </a:p>
                  </a:txBody>
                  <a:tcPr marL="50800" marR="50800" marT="50800" marB="50800" anchor="ctr" horzOverflow="overflow">
                    <a:lnL w="12700">
                      <a:solidFill>
                        <a:srgbClr val="C4C6C6"/>
                      </a:solidFill>
                      <a:miter lim="400000"/>
                    </a:lnL>
                    <a:lnR w="12700">
                      <a:solidFill>
                        <a:srgbClr val="000000"/>
                      </a:solidFill>
                      <a:miter lim="400000"/>
                    </a:lnR>
                  </a:tcPr>
                </a:tc>
                <a:extLst>
                  <a:ext uri="{0D108BD9-81ED-4DB2-BD59-A6C34878D82A}">
                    <a16:rowId xmlns:a16="http://schemas.microsoft.com/office/drawing/2014/main" val="10002"/>
                  </a:ext>
                </a:extLst>
              </a:tr>
              <a:tr h="997355">
                <a:tc>
                  <a:txBody>
                    <a:bodyPr/>
                    <a:lstStyle/>
                    <a:p>
                      <a:pPr lvl="0" algn="ctr" defTabSz="457200">
                        <a:defRPr sz="1800">
                          <a:solidFill>
                            <a:srgbClr val="000000"/>
                          </a:solidFill>
                        </a:defRPr>
                      </a:pPr>
                      <a:r>
                        <a:rPr sz="2800">
                          <a:solidFill>
                            <a:srgbClr val="444444"/>
                          </a:solidFill>
                          <a:latin typeface="Times New Roman"/>
                          <a:ea typeface="Times New Roman"/>
                          <a:cs typeface="Times New Roman"/>
                          <a:sym typeface="Times New Roman"/>
                        </a:rPr>
                        <a:t>𝛴</a:t>
                      </a:r>
                    </a:p>
                  </a:txBody>
                  <a:tcPr marL="50800" marR="50800" marT="50800" marB="50800" anchor="ctr" horzOverflow="overflow">
                    <a:lnL w="12700">
                      <a:solidFill>
                        <a:srgbClr val="000000"/>
                      </a:solidFill>
                      <a:miter lim="400000"/>
                    </a:lnL>
                    <a:lnR w="12700">
                      <a:solidFill>
                        <a:srgbClr val="C4C6C6"/>
                      </a:solidFill>
                      <a:miter lim="400000"/>
                    </a:lnR>
                    <a:lnB w="12700">
                      <a:solidFill>
                        <a:srgbClr val="000000"/>
                      </a:solidFill>
                      <a:miter lim="400000"/>
                    </a:lnB>
                  </a:tcPr>
                </a:tc>
                <a:tc>
                  <a:txBody>
                    <a:bodyPr/>
                    <a:lstStyle/>
                    <a:p>
                      <a:pPr lvl="0" algn="ctr" defTabSz="457200">
                        <a:defRPr sz="2800">
                          <a:latin typeface="Times New Roman"/>
                          <a:ea typeface="Times New Roman"/>
                          <a:cs typeface="Times New Roman"/>
                          <a:sym typeface="Times New Roman"/>
                        </a:defRPr>
                      </a:pPr>
                      <a:endParaRPr/>
                    </a:p>
                  </a:txBody>
                  <a:tcPr marL="50800" marR="50800" marT="50800" marB="50800" anchor="ctr" horzOverflow="overflow">
                    <a:lnL w="12700">
                      <a:solidFill>
                        <a:srgbClr val="C4C6C6"/>
                      </a:solidFill>
                      <a:miter lim="400000"/>
                    </a:lnL>
                    <a:lnR w="12700">
                      <a:solidFill>
                        <a:srgbClr val="C4C6C6"/>
                      </a:solidFill>
                      <a:miter lim="400000"/>
                    </a:lnR>
                    <a:lnB w="12700">
                      <a:solidFill>
                        <a:srgbClr val="000000"/>
                      </a:solidFill>
                      <a:miter lim="400000"/>
                    </a:lnB>
                  </a:tcPr>
                </a:tc>
                <a:tc>
                  <a:txBody>
                    <a:bodyPr/>
                    <a:lstStyle/>
                    <a:p>
                      <a:pPr lvl="0" algn="ctr" defTabSz="457200">
                        <a:defRPr sz="2800">
                          <a:latin typeface="Times New Roman"/>
                          <a:ea typeface="Times New Roman"/>
                          <a:cs typeface="Times New Roman"/>
                          <a:sym typeface="Times New Roman"/>
                        </a:defRPr>
                      </a:pPr>
                      <a:endParaRPr/>
                    </a:p>
                  </a:txBody>
                  <a:tcPr marL="50800" marR="50800" marT="50800" marB="50800" anchor="ctr" horzOverflow="overflow">
                    <a:lnL w="12700">
                      <a:solidFill>
                        <a:srgbClr val="C4C6C6"/>
                      </a:solidFill>
                      <a:miter lim="400000"/>
                    </a:lnL>
                    <a:lnR w="12700">
                      <a:solidFill>
                        <a:srgbClr val="C4C6C6"/>
                      </a:solidFill>
                      <a:miter lim="400000"/>
                    </a:lnR>
                    <a:lnB w="12700">
                      <a:solidFill>
                        <a:srgbClr val="000000"/>
                      </a:solidFill>
                      <a:miter lim="400000"/>
                    </a:lnB>
                  </a:tcPr>
                </a:tc>
                <a:tc>
                  <a:txBody>
                    <a:bodyPr/>
                    <a:lstStyle/>
                    <a:p>
                      <a:pPr lvl="0" algn="ctr" defTabSz="457200">
                        <a:defRPr sz="2800">
                          <a:latin typeface="Times New Roman"/>
                          <a:ea typeface="Times New Roman"/>
                          <a:cs typeface="Times New Roman"/>
                          <a:sym typeface="Times New Roman"/>
                        </a:defRPr>
                      </a:pPr>
                      <a:endParaRPr/>
                    </a:p>
                  </a:txBody>
                  <a:tcPr marL="50800" marR="50800" marT="50800" marB="50800" anchor="ctr" horzOverflow="overflow">
                    <a:lnL w="12700">
                      <a:solidFill>
                        <a:srgbClr val="C4C6C6"/>
                      </a:solidFill>
                      <a:miter lim="400000"/>
                    </a:lnL>
                    <a:lnR w="12700">
                      <a:solidFill>
                        <a:srgbClr val="C4C6C6"/>
                      </a:solidFill>
                      <a:miter lim="400000"/>
                    </a:lnR>
                    <a:lnB w="12700">
                      <a:solidFill>
                        <a:srgbClr val="000000"/>
                      </a:solidFill>
                      <a:miter lim="400000"/>
                    </a:lnB>
                  </a:tcPr>
                </a:tc>
                <a:tc>
                  <a:txBody>
                    <a:bodyPr/>
                    <a:lstStyle/>
                    <a:p>
                      <a:pPr lvl="0" algn="ctr" defTabSz="457200">
                        <a:defRPr sz="2800">
                          <a:latin typeface="Times New Roman"/>
                          <a:ea typeface="Times New Roman"/>
                          <a:cs typeface="Times New Roman"/>
                          <a:sym typeface="Times New Roman"/>
                        </a:defRPr>
                      </a:pPr>
                      <a:endParaRPr dirty="0"/>
                    </a:p>
                  </a:txBody>
                  <a:tcPr marL="50800" marR="50800" marT="50800" marB="50800" anchor="ctr" horzOverflow="overflow">
                    <a:lnL w="12700">
                      <a:solidFill>
                        <a:srgbClr val="C4C6C6"/>
                      </a:solidFill>
                      <a:miter lim="400000"/>
                    </a:lnL>
                    <a:lnR w="12700">
                      <a:solidFill>
                        <a:srgbClr val="000000"/>
                      </a:solidFill>
                      <a:miter lim="400000"/>
                    </a:lnR>
                    <a:lnB w="12700">
                      <a:solidFill>
                        <a:srgbClr val="000000"/>
                      </a:solidFill>
                      <a:miter lim="400000"/>
                    </a:lnB>
                  </a:tcPr>
                </a:tc>
                <a:extLst>
                  <a:ext uri="{0D108BD9-81ED-4DB2-BD59-A6C34878D82A}">
                    <a16:rowId xmlns:a16="http://schemas.microsoft.com/office/drawing/2014/main" val="10003"/>
                  </a:ext>
                </a:extLst>
              </a:tr>
            </a:tbl>
          </a:graphicData>
        </a:graphic>
      </p:graphicFrame>
      <p:pic>
        <p:nvPicPr>
          <p:cNvPr id="125" name="pasted-image.png"/>
          <p:cNvPicPr/>
          <p:nvPr/>
        </p:nvPicPr>
        <p:blipFill>
          <a:blip r:embed="rId3">
            <a:extLst/>
          </a:blip>
          <a:stretch>
            <a:fillRect/>
          </a:stretch>
        </p:blipFill>
        <p:spPr>
          <a:xfrm>
            <a:off x="2586469" y="5194873"/>
            <a:ext cx="199423" cy="199249"/>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6"/>
          <p:cNvSpPr>
            <a:spLocks noGrp="1"/>
          </p:cNvSpPr>
          <p:nvPr>
            <p:ph type="title"/>
          </p:nvPr>
        </p:nvSpPr>
        <p:spPr>
          <a:prstGeom prst="rect">
            <a:avLst/>
          </a:prstGeom>
        </p:spPr>
        <p:txBody>
          <a:bodyPr/>
          <a:lstStyle/>
          <a:p>
            <a:pPr lvl="0">
              <a:defRPr sz="1800"/>
            </a:pPr>
            <a:r>
              <a:rPr sz="4200"/>
              <a:t>Approved calculators</a:t>
            </a:r>
          </a:p>
        </p:txBody>
      </p:sp>
      <p:sp>
        <p:nvSpPr>
          <p:cNvPr id="47" name="Shape 47"/>
          <p:cNvSpPr>
            <a:spLocks noGrp="1"/>
          </p:cNvSpPr>
          <p:nvPr>
            <p:ph type="sldNum" sz="quarter" idx="2"/>
          </p:nvPr>
        </p:nvSpPr>
        <p:spPr>
          <a:xfrm>
            <a:off x="12367056" y="9194800"/>
            <a:ext cx="213158" cy="299822"/>
          </a:xfrm>
          <a:prstGeom prst="rect">
            <a:avLst/>
          </a:prstGeom>
          <a:extLst>
            <a:ext uri="{C572A759-6A51-4108-AA02-DFA0A04FC94B}">
              <ma14:wrappingTextBoxFlag xmlns:ma14="http://schemas.microsoft.com/office/mac/drawingml/2011/main" xmlns="" val="1"/>
            </a:ext>
          </a:extLst>
        </p:spPr>
        <p:txBody>
          <a:bodyPr/>
          <a:lstStyle/>
          <a:p>
            <a:pPr lvl="0">
              <a:defRPr sz="1800"/>
            </a:pPr>
            <a:fld id="{86CB4B4D-7CA3-9044-876B-883B54F8677D}" type="slidenum">
              <a:rPr sz="1400"/>
              <a:t>2</a:t>
            </a:fld>
            <a:endParaRPr sz="1400"/>
          </a:p>
        </p:txBody>
      </p:sp>
      <p:pic>
        <p:nvPicPr>
          <p:cNvPr id="48" name="pasted-image.png"/>
          <p:cNvPicPr/>
          <p:nvPr/>
        </p:nvPicPr>
        <p:blipFill>
          <a:blip r:embed="rId2">
            <a:extLst/>
          </a:blip>
          <a:stretch>
            <a:fillRect/>
          </a:stretch>
        </p:blipFill>
        <p:spPr>
          <a:xfrm>
            <a:off x="86278" y="2324258"/>
            <a:ext cx="4508501" cy="4508501"/>
          </a:xfrm>
          <a:prstGeom prst="rect">
            <a:avLst/>
          </a:prstGeom>
          <a:ln w="12700">
            <a:miter lim="400000"/>
          </a:ln>
        </p:spPr>
      </p:pic>
      <p:pic>
        <p:nvPicPr>
          <p:cNvPr id="49" name="pasted-image.png"/>
          <p:cNvPicPr/>
          <p:nvPr/>
        </p:nvPicPr>
        <p:blipFill>
          <a:blip r:embed="rId3">
            <a:extLst/>
          </a:blip>
          <a:stretch>
            <a:fillRect/>
          </a:stretch>
        </p:blipFill>
        <p:spPr>
          <a:xfrm>
            <a:off x="4957888" y="2468126"/>
            <a:ext cx="2184271" cy="4220766"/>
          </a:xfrm>
          <a:prstGeom prst="rect">
            <a:avLst/>
          </a:prstGeom>
          <a:ln w="12700">
            <a:miter lim="400000"/>
          </a:ln>
        </p:spPr>
      </p:pic>
      <p:pic>
        <p:nvPicPr>
          <p:cNvPr id="50" name="pasted-image.png"/>
          <p:cNvPicPr/>
          <p:nvPr/>
        </p:nvPicPr>
        <p:blipFill>
          <a:blip r:embed="rId4">
            <a:extLst/>
          </a:blip>
          <a:stretch>
            <a:fillRect/>
          </a:stretch>
        </p:blipFill>
        <p:spPr>
          <a:xfrm>
            <a:off x="8551865" y="2324187"/>
            <a:ext cx="2415224" cy="4508644"/>
          </a:xfrm>
          <a:prstGeom prst="rect">
            <a:avLst/>
          </a:prstGeom>
          <a:ln w="12700">
            <a:miter lim="400000"/>
          </a:ln>
        </p:spPr>
      </p:pic>
      <p:sp>
        <p:nvSpPr>
          <p:cNvPr id="51" name="Shape 51"/>
          <p:cNvSpPr>
            <a:spLocks noGrp="1"/>
          </p:cNvSpPr>
          <p:nvPr>
            <p:ph type="body" idx="1"/>
          </p:nvPr>
        </p:nvSpPr>
        <p:spPr>
          <a:xfrm>
            <a:off x="670930" y="7063626"/>
            <a:ext cx="11861801" cy="2265155"/>
          </a:xfrm>
          <a:prstGeom prst="rect">
            <a:avLst/>
          </a:prstGeom>
        </p:spPr>
        <p:txBody>
          <a:bodyPr/>
          <a:lstStyle>
            <a:lvl1pPr marL="0" indent="0">
              <a:buSzTx/>
              <a:buFontTx/>
              <a:buNone/>
              <a:defRPr sz="3100"/>
            </a:lvl1pPr>
          </a:lstStyle>
          <a:p>
            <a:pPr lvl="0">
              <a:defRPr sz="1800">
                <a:solidFill>
                  <a:srgbClr val="000000"/>
                </a:solidFill>
              </a:defRPr>
            </a:pPr>
            <a:r>
              <a:rPr sz="3100" dirty="0">
                <a:solidFill>
                  <a:srgbClr val="747474"/>
                </a:solidFill>
              </a:rPr>
              <a:t>Casio FX-115			HP 33s and HP 35s 	</a:t>
            </a:r>
            <a:r>
              <a:rPr sz="3100" dirty="0" smtClean="0">
                <a:solidFill>
                  <a:srgbClr val="747474"/>
                </a:solidFill>
              </a:rPr>
              <a:t>TI </a:t>
            </a:r>
            <a:r>
              <a:rPr sz="3100" dirty="0">
                <a:solidFill>
                  <a:srgbClr val="747474"/>
                </a:solidFill>
              </a:rPr>
              <a:t>-30X and TI-36X</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a:spLocks noGrp="1"/>
          </p:cNvSpPr>
          <p:nvPr>
            <p:ph type="title"/>
          </p:nvPr>
        </p:nvSpPr>
        <p:spPr>
          <a:prstGeom prst="rect">
            <a:avLst/>
          </a:prstGeom>
        </p:spPr>
        <p:txBody>
          <a:bodyPr/>
          <a:lstStyle/>
          <a:p>
            <a:pPr lvl="0">
              <a:defRPr sz="1800"/>
            </a:pPr>
            <a:r>
              <a:rPr lang="en-US" sz="4200" dirty="0" smtClean="0"/>
              <a:t>Engineering Problem-Solving Documentation</a:t>
            </a:r>
            <a:endParaRPr sz="4200" dirty="0"/>
          </a:p>
        </p:txBody>
      </p:sp>
      <p:sp>
        <p:nvSpPr>
          <p:cNvPr id="3" name="Text Placeholder 2"/>
          <p:cNvSpPr>
            <a:spLocks noGrp="1"/>
          </p:cNvSpPr>
          <p:nvPr>
            <p:ph type="body" idx="1"/>
          </p:nvPr>
        </p:nvSpPr>
        <p:spPr/>
        <p:txBody>
          <a:bodyPr>
            <a:noAutofit/>
          </a:bodyPr>
          <a:lstStyle/>
          <a:p>
            <a:pPr lvl="0"/>
            <a:r>
              <a:rPr lang="en-US" sz="2200" b="1" u="sng" dirty="0"/>
              <a:t>Given:</a:t>
            </a:r>
            <a:r>
              <a:rPr lang="en-US" sz="2200" u="sng" dirty="0"/>
              <a:t> </a:t>
            </a:r>
            <a:r>
              <a:rPr lang="en-US" sz="2200" dirty="0"/>
              <a:t>(Background information about the problem being solved, figures, etc.)</a:t>
            </a:r>
          </a:p>
          <a:p>
            <a:pPr lvl="0"/>
            <a:r>
              <a:rPr lang="en-US" sz="2200" b="1" u="sng" dirty="0"/>
              <a:t>Find:</a:t>
            </a:r>
            <a:r>
              <a:rPr lang="en-US" sz="2200" u="sng" dirty="0"/>
              <a:t> </a:t>
            </a:r>
            <a:r>
              <a:rPr lang="en-US" sz="2200" dirty="0"/>
              <a:t>(The parameters you are being asked to solve for in the problem)What </a:t>
            </a:r>
          </a:p>
          <a:p>
            <a:pPr lvl="0"/>
            <a:r>
              <a:rPr lang="en-US" sz="2200" b="1" u="sng" dirty="0"/>
              <a:t>Expected Solution:</a:t>
            </a:r>
            <a:r>
              <a:rPr lang="en-US" sz="2200" u="sng" dirty="0"/>
              <a:t> </a:t>
            </a:r>
            <a:r>
              <a:rPr lang="en-US" sz="2200" dirty="0"/>
              <a:t>(What do you know about the solution before calculating anything? This might include bounds of expected values, a direction, an expected failure mode, etc.)</a:t>
            </a:r>
          </a:p>
          <a:p>
            <a:pPr lvl="0"/>
            <a:r>
              <a:rPr lang="en-US" sz="2200" b="1" u="sng" dirty="0"/>
              <a:t>Plan and Assumptions:</a:t>
            </a:r>
            <a:r>
              <a:rPr lang="en-US" sz="2200" u="sng" dirty="0"/>
              <a:t> </a:t>
            </a:r>
            <a:r>
              <a:rPr lang="en-US" sz="2200" dirty="0"/>
              <a:t>(What steps are you going to take to solve this problem? What equations or principles will be used? Do you have enough equations to solve for all the variables? Any engineer should be able to follow your plan and come up with the same results that you do.)</a:t>
            </a:r>
          </a:p>
          <a:p>
            <a:pPr lvl="0"/>
            <a:r>
              <a:rPr lang="en-US" sz="2200" b="1" u="sng" dirty="0"/>
              <a:t>Solution:</a:t>
            </a:r>
            <a:r>
              <a:rPr lang="en-US" sz="2200" u="sng" dirty="0"/>
              <a:t> </a:t>
            </a:r>
            <a:r>
              <a:rPr lang="en-US" sz="2200" dirty="0"/>
              <a:t>(This is just crunching the numbers. Your solution should have units on every value, and conversions as necessary.)</a:t>
            </a:r>
          </a:p>
          <a:p>
            <a:pPr lvl="0"/>
            <a:r>
              <a:rPr lang="en-US" sz="2200" b="1" u="sng" dirty="0"/>
              <a:t>Check:</a:t>
            </a:r>
            <a:r>
              <a:rPr lang="en-US" sz="2200" u="sng" dirty="0"/>
              <a:t> </a:t>
            </a:r>
            <a:r>
              <a:rPr lang="en-US" sz="2200" dirty="0"/>
              <a:t>(Come up with some way to validate that your solution makes sense. This may be an alternate calculation or method, a simplification that shows you are in a reasonable range, or comparison to known/accepted values)</a:t>
            </a:r>
          </a:p>
          <a:p>
            <a:r>
              <a:rPr lang="en-US" sz="2200" b="1" u="sng" dirty="0"/>
              <a:t>Reflection:</a:t>
            </a:r>
            <a:r>
              <a:rPr lang="en-US" sz="2200" u="sng" dirty="0"/>
              <a:t> </a:t>
            </a:r>
            <a:r>
              <a:rPr lang="en-US" sz="2200" dirty="0"/>
              <a:t>(This is taking a broad look after you have thought through and implemented the solution. What did you learn from this, and how might you use that in future problems? What additional things would you want to know about this problem if you were working on it as a paid engineering analysis? What insights did you gain about the system while working on this problem?) </a:t>
            </a:r>
            <a:endParaRPr lang="en-US" sz="2200" dirty="0"/>
          </a:p>
        </p:txBody>
      </p:sp>
      <p:sp>
        <p:nvSpPr>
          <p:cNvPr id="54" name="Shape 54"/>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pPr lvl="0">
              <a:defRPr sz="1800"/>
            </a:pPr>
            <a:fld id="{86CB4B4D-7CA3-9044-876B-883B54F8677D}" type="slidenum">
              <a:rPr sz="1400"/>
              <a:t>3</a:t>
            </a:fld>
            <a:endParaRPr sz="140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a:spLocks noGrp="1"/>
          </p:cNvSpPr>
          <p:nvPr>
            <p:ph type="title"/>
          </p:nvPr>
        </p:nvSpPr>
        <p:spPr>
          <a:prstGeom prst="rect">
            <a:avLst/>
          </a:prstGeom>
        </p:spPr>
        <p:txBody>
          <a:bodyPr/>
          <a:lstStyle/>
          <a:p>
            <a:pPr lvl="0">
              <a:defRPr sz="1800"/>
            </a:pPr>
            <a:r>
              <a:rPr sz="4200"/>
              <a:t>FBDs</a:t>
            </a:r>
          </a:p>
        </p:txBody>
      </p:sp>
      <p:sp>
        <p:nvSpPr>
          <p:cNvPr id="59" name="Shape 59"/>
          <p:cNvSpPr>
            <a:spLocks noGrp="1"/>
          </p:cNvSpPr>
          <p:nvPr>
            <p:ph type="body" idx="1"/>
          </p:nvPr>
        </p:nvSpPr>
        <p:spPr>
          <a:xfrm>
            <a:off x="571500" y="2222500"/>
            <a:ext cx="7112993" cy="6667500"/>
          </a:xfrm>
          <a:prstGeom prst="rect">
            <a:avLst/>
          </a:prstGeom>
        </p:spPr>
        <p:txBody>
          <a:bodyPr>
            <a:normAutofit/>
          </a:bodyPr>
          <a:lstStyle/>
          <a:p>
            <a:pPr marL="572135" lvl="0" indent="-572135" defTabSz="496570">
              <a:buSzPct val="100000"/>
              <a:buFontTx/>
              <a:buAutoNum type="arabicPeriod"/>
              <a:defRPr sz="1800">
                <a:solidFill>
                  <a:srgbClr val="000000"/>
                </a:solidFill>
              </a:defRPr>
            </a:pPr>
            <a:r>
              <a:rPr sz="3060" dirty="0">
                <a:solidFill>
                  <a:srgbClr val="747474"/>
                </a:solidFill>
              </a:rPr>
              <a:t>Establish a coordinate </a:t>
            </a:r>
            <a:r>
              <a:rPr sz="3060" dirty="0" smtClean="0">
                <a:solidFill>
                  <a:srgbClr val="747474"/>
                </a:solidFill>
              </a:rPr>
              <a:t>system</a:t>
            </a:r>
            <a:r>
              <a:rPr lang="en-US" sz="3060" dirty="0" smtClean="0">
                <a:solidFill>
                  <a:srgbClr val="747474"/>
                </a:solidFill>
              </a:rPr>
              <a:t>, and moment sign convention</a:t>
            </a:r>
            <a:endParaRPr sz="3060" dirty="0">
              <a:solidFill>
                <a:srgbClr val="747474"/>
              </a:solidFill>
            </a:endParaRPr>
          </a:p>
          <a:p>
            <a:pPr marL="572135" lvl="0" indent="-572135" defTabSz="496570">
              <a:buSzPct val="100000"/>
              <a:buFontTx/>
              <a:buAutoNum type="arabicPeriod"/>
              <a:defRPr sz="1800">
                <a:solidFill>
                  <a:srgbClr val="000000"/>
                </a:solidFill>
              </a:defRPr>
            </a:pPr>
            <a:r>
              <a:rPr sz="3060" dirty="0">
                <a:solidFill>
                  <a:srgbClr val="747474"/>
                </a:solidFill>
              </a:rPr>
              <a:t>Decide which bodies are to be included and detach these from all others</a:t>
            </a:r>
          </a:p>
          <a:p>
            <a:pPr marL="572135" lvl="0" indent="-572135" defTabSz="496570">
              <a:buSzPct val="100000"/>
              <a:buFontTx/>
              <a:buAutoNum type="arabicPeriod"/>
              <a:defRPr sz="1800">
                <a:solidFill>
                  <a:srgbClr val="000000"/>
                </a:solidFill>
              </a:defRPr>
            </a:pPr>
            <a:r>
              <a:rPr sz="3060" dirty="0">
                <a:solidFill>
                  <a:srgbClr val="747474"/>
                </a:solidFill>
              </a:rPr>
              <a:t>Indicate all </a:t>
            </a:r>
            <a:r>
              <a:rPr lang="en-US" sz="3060" dirty="0" smtClean="0">
                <a:solidFill>
                  <a:srgbClr val="747474"/>
                </a:solidFill>
              </a:rPr>
              <a:t>forces and moments on the FBD, including:</a:t>
            </a:r>
          </a:p>
          <a:p>
            <a:pPr marL="1029335" lvl="1" indent="-572135" defTabSz="496570">
              <a:buSzPct val="100000"/>
              <a:buFont typeface="+mj-lt"/>
              <a:buAutoNum type="arabicPeriod"/>
              <a:defRPr sz="1800">
                <a:solidFill>
                  <a:srgbClr val="000000"/>
                </a:solidFill>
              </a:defRPr>
            </a:pPr>
            <a:r>
              <a:rPr lang="en-US" sz="2400" dirty="0" smtClean="0">
                <a:solidFill>
                  <a:srgbClr val="747474"/>
                </a:solidFill>
              </a:rPr>
              <a:t>Those e</a:t>
            </a:r>
            <a:r>
              <a:rPr sz="2400" dirty="0" smtClean="0">
                <a:solidFill>
                  <a:srgbClr val="747474"/>
                </a:solidFill>
              </a:rPr>
              <a:t>xternal</a:t>
            </a:r>
            <a:r>
              <a:rPr lang="en-US" sz="2400" dirty="0" smtClean="0">
                <a:solidFill>
                  <a:srgbClr val="747474"/>
                </a:solidFill>
              </a:rPr>
              <a:t> and applied </a:t>
            </a:r>
          </a:p>
          <a:p>
            <a:pPr marL="1029335" lvl="1" indent="-572135" defTabSz="496570">
              <a:buSzPct val="100000"/>
              <a:buFont typeface="+mj-lt"/>
              <a:buAutoNum type="arabicPeriod"/>
              <a:defRPr sz="1800">
                <a:solidFill>
                  <a:srgbClr val="000000"/>
                </a:solidFill>
              </a:defRPr>
            </a:pPr>
            <a:r>
              <a:rPr lang="en-US" sz="2400" dirty="0" smtClean="0">
                <a:solidFill>
                  <a:srgbClr val="747474"/>
                </a:solidFill>
              </a:rPr>
              <a:t>Those </a:t>
            </a:r>
            <a:r>
              <a:rPr sz="2400" dirty="0" smtClean="0">
                <a:solidFill>
                  <a:srgbClr val="747474"/>
                </a:solidFill>
              </a:rPr>
              <a:t>resulting </a:t>
            </a:r>
            <a:r>
              <a:rPr sz="2400" dirty="0">
                <a:solidFill>
                  <a:srgbClr val="747474"/>
                </a:solidFill>
              </a:rPr>
              <a:t>from the </a:t>
            </a:r>
            <a:r>
              <a:rPr sz="2400" dirty="0" smtClean="0">
                <a:solidFill>
                  <a:srgbClr val="747474"/>
                </a:solidFill>
              </a:rPr>
              <a:t>contact</a:t>
            </a:r>
            <a:endParaRPr lang="en-US" sz="2400" dirty="0" smtClean="0">
              <a:solidFill>
                <a:srgbClr val="747474"/>
              </a:solidFill>
            </a:endParaRPr>
          </a:p>
          <a:p>
            <a:pPr marL="1029335" lvl="1" indent="-572135" defTabSz="496570">
              <a:buSzPct val="100000"/>
              <a:buFont typeface="+mj-lt"/>
              <a:buAutoNum type="arabicPeriod"/>
              <a:defRPr sz="1800">
                <a:solidFill>
                  <a:srgbClr val="000000"/>
                </a:solidFill>
              </a:defRPr>
            </a:pPr>
            <a:r>
              <a:rPr lang="en-US" sz="2400" dirty="0" smtClean="0">
                <a:solidFill>
                  <a:srgbClr val="747474"/>
                </a:solidFill>
              </a:rPr>
              <a:t>Those resulting from removed </a:t>
            </a:r>
            <a:r>
              <a:rPr sz="2400" dirty="0" smtClean="0">
                <a:solidFill>
                  <a:srgbClr val="747474"/>
                </a:solidFill>
              </a:rPr>
              <a:t>bodies</a:t>
            </a:r>
            <a:endParaRPr sz="2400" dirty="0">
              <a:solidFill>
                <a:srgbClr val="747474"/>
              </a:solidFill>
            </a:endParaRPr>
          </a:p>
          <a:p>
            <a:pPr marL="572135" lvl="0" indent="-572135" defTabSz="496570">
              <a:buSzPct val="100000"/>
              <a:buFontTx/>
              <a:buAutoNum type="arabicPeriod"/>
              <a:defRPr sz="1800">
                <a:solidFill>
                  <a:srgbClr val="000000"/>
                </a:solidFill>
              </a:defRPr>
            </a:pPr>
            <a:r>
              <a:rPr sz="3060" dirty="0">
                <a:solidFill>
                  <a:srgbClr val="747474"/>
                </a:solidFill>
              </a:rPr>
              <a:t>Indicate magnitude and direction of any forces or moments if known</a:t>
            </a:r>
          </a:p>
          <a:p>
            <a:pPr marL="572135" lvl="0" indent="-572135" defTabSz="496570">
              <a:buSzPct val="100000"/>
              <a:buFontTx/>
              <a:buAutoNum type="arabicPeriod"/>
              <a:defRPr sz="1800">
                <a:solidFill>
                  <a:srgbClr val="000000"/>
                </a:solidFill>
              </a:defRPr>
            </a:pPr>
            <a:r>
              <a:rPr sz="3060" dirty="0">
                <a:solidFill>
                  <a:srgbClr val="747474"/>
                </a:solidFill>
              </a:rPr>
              <a:t>Include </a:t>
            </a:r>
            <a:r>
              <a:rPr lang="en-US" sz="3060" dirty="0" smtClean="0">
                <a:solidFill>
                  <a:srgbClr val="747474"/>
                </a:solidFill>
              </a:rPr>
              <a:t>important</a:t>
            </a:r>
            <a:r>
              <a:rPr sz="3060" dirty="0" smtClean="0">
                <a:solidFill>
                  <a:srgbClr val="747474"/>
                </a:solidFill>
              </a:rPr>
              <a:t> dimensions</a:t>
            </a:r>
            <a:endParaRPr sz="3060" dirty="0">
              <a:solidFill>
                <a:srgbClr val="747474"/>
              </a:solidFill>
            </a:endParaRPr>
          </a:p>
        </p:txBody>
      </p:sp>
      <p:sp>
        <p:nvSpPr>
          <p:cNvPr id="60" name="Shape 60"/>
          <p:cNvSpPr>
            <a:spLocks noGrp="1"/>
          </p:cNvSpPr>
          <p:nvPr>
            <p:ph type="sldNum" sz="quarter" idx="2"/>
          </p:nvPr>
        </p:nvSpPr>
        <p:spPr>
          <a:xfrm>
            <a:off x="12367056" y="9194800"/>
            <a:ext cx="213158" cy="299822"/>
          </a:xfrm>
          <a:prstGeom prst="rect">
            <a:avLst/>
          </a:prstGeom>
          <a:extLst>
            <a:ext uri="{C572A759-6A51-4108-AA02-DFA0A04FC94B}">
              <ma14:wrappingTextBoxFlag xmlns:ma14="http://schemas.microsoft.com/office/mac/drawingml/2011/main" xmlns="" val="1"/>
            </a:ext>
          </a:extLst>
        </p:spPr>
        <p:txBody>
          <a:bodyPr/>
          <a:lstStyle/>
          <a:p>
            <a:pPr lvl="0">
              <a:defRPr sz="1800"/>
            </a:pPr>
            <a:fld id="{86CB4B4D-7CA3-9044-876B-883B54F8677D}" type="slidenum">
              <a:rPr sz="1400"/>
              <a:t>4</a:t>
            </a:fld>
            <a:endParaRPr sz="1400"/>
          </a:p>
        </p:txBody>
      </p:sp>
      <p:pic>
        <p:nvPicPr>
          <p:cNvPr id="61" name="pasted-image.png"/>
          <p:cNvPicPr/>
          <p:nvPr/>
        </p:nvPicPr>
        <p:blipFill>
          <a:blip r:embed="rId2">
            <a:extLst/>
          </a:blip>
          <a:stretch>
            <a:fillRect/>
          </a:stretch>
        </p:blipFill>
        <p:spPr>
          <a:xfrm>
            <a:off x="7710458" y="813164"/>
            <a:ext cx="4875609" cy="6791703"/>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hape 63"/>
          <p:cNvSpPr>
            <a:spLocks noGrp="1"/>
          </p:cNvSpPr>
          <p:nvPr>
            <p:ph type="title"/>
          </p:nvPr>
        </p:nvSpPr>
        <p:spPr>
          <a:prstGeom prst="rect">
            <a:avLst/>
          </a:prstGeom>
        </p:spPr>
        <p:txBody>
          <a:bodyPr/>
          <a:lstStyle/>
          <a:p>
            <a:pPr lvl="0">
              <a:defRPr sz="1800"/>
            </a:pPr>
            <a:r>
              <a:rPr sz="4200"/>
              <a:t>FBD Example</a:t>
            </a:r>
          </a:p>
        </p:txBody>
      </p:sp>
      <p:sp>
        <p:nvSpPr>
          <p:cNvPr id="64" name="Shape 64"/>
          <p:cNvSpPr>
            <a:spLocks noGrp="1"/>
          </p:cNvSpPr>
          <p:nvPr>
            <p:ph type="body" idx="1"/>
          </p:nvPr>
        </p:nvSpPr>
        <p:spPr>
          <a:prstGeom prst="rect">
            <a:avLst/>
          </a:prstGeom>
        </p:spPr>
        <p:txBody>
          <a:bodyPr/>
          <a:lstStyle/>
          <a:p>
            <a:pPr lvl="0">
              <a:defRPr sz="1800">
                <a:solidFill>
                  <a:srgbClr val="000000"/>
                </a:solidFill>
              </a:defRPr>
            </a:pPr>
            <a:r>
              <a:rPr sz="3600">
                <a:solidFill>
                  <a:srgbClr val="747474"/>
                </a:solidFill>
              </a:rPr>
              <a:t>Draw the approriate FBD of the forklift and crate.</a:t>
            </a:r>
          </a:p>
        </p:txBody>
      </p:sp>
      <p:sp>
        <p:nvSpPr>
          <p:cNvPr id="65" name="Shape 65"/>
          <p:cNvSpPr>
            <a:spLocks noGrp="1"/>
          </p:cNvSpPr>
          <p:nvPr>
            <p:ph type="sldNum" sz="quarter" idx="2"/>
          </p:nvPr>
        </p:nvSpPr>
        <p:spPr>
          <a:xfrm>
            <a:off x="12367056" y="9194800"/>
            <a:ext cx="213158" cy="299822"/>
          </a:xfrm>
          <a:prstGeom prst="rect">
            <a:avLst/>
          </a:prstGeom>
          <a:extLst>
            <a:ext uri="{C572A759-6A51-4108-AA02-DFA0A04FC94B}">
              <ma14:wrappingTextBoxFlag xmlns:ma14="http://schemas.microsoft.com/office/mac/drawingml/2011/main" xmlns="" val="1"/>
            </a:ext>
          </a:extLst>
        </p:spPr>
        <p:txBody>
          <a:bodyPr/>
          <a:lstStyle/>
          <a:p>
            <a:pPr lvl="0">
              <a:defRPr sz="1800"/>
            </a:pPr>
            <a:fld id="{86CB4B4D-7CA3-9044-876B-883B54F8677D}" type="slidenum">
              <a:rPr sz="1400"/>
              <a:t>5</a:t>
            </a:fld>
            <a:endParaRPr sz="1400"/>
          </a:p>
        </p:txBody>
      </p:sp>
      <p:pic>
        <p:nvPicPr>
          <p:cNvPr id="66" name="pasted-image.png"/>
          <p:cNvPicPr/>
          <p:nvPr/>
        </p:nvPicPr>
        <p:blipFill>
          <a:blip r:embed="rId3">
            <a:extLst/>
          </a:blip>
          <a:stretch>
            <a:fillRect/>
          </a:stretch>
        </p:blipFill>
        <p:spPr>
          <a:xfrm>
            <a:off x="217620" y="2883471"/>
            <a:ext cx="5715001" cy="4279901"/>
          </a:xfrm>
          <a:prstGeom prst="rect">
            <a:avLst/>
          </a:prstGeom>
          <a:ln w="12700">
            <a:miter lim="400000"/>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Shape 71"/>
          <p:cNvSpPr>
            <a:spLocks noGrp="1"/>
          </p:cNvSpPr>
          <p:nvPr>
            <p:ph type="title"/>
          </p:nvPr>
        </p:nvSpPr>
        <p:spPr>
          <a:prstGeom prst="rect">
            <a:avLst/>
          </a:prstGeom>
        </p:spPr>
        <p:txBody>
          <a:bodyPr/>
          <a:lstStyle/>
          <a:p>
            <a:pPr lvl="0">
              <a:defRPr sz="1800"/>
            </a:pPr>
            <a:r>
              <a:rPr sz="4200"/>
              <a:t>FBD</a:t>
            </a:r>
          </a:p>
        </p:txBody>
      </p:sp>
      <p:sp>
        <p:nvSpPr>
          <p:cNvPr id="72" name="Shape 72"/>
          <p:cNvSpPr>
            <a:spLocks noGrp="1"/>
          </p:cNvSpPr>
          <p:nvPr>
            <p:ph type="body" idx="1"/>
          </p:nvPr>
        </p:nvSpPr>
        <p:spPr>
          <a:prstGeom prst="rect">
            <a:avLst/>
          </a:prstGeom>
        </p:spPr>
        <p:txBody>
          <a:bodyPr/>
          <a:lstStyle/>
          <a:p>
            <a:pPr lvl="0">
              <a:defRPr sz="1800">
                <a:solidFill>
                  <a:srgbClr val="000000"/>
                </a:solidFill>
              </a:defRPr>
            </a:pPr>
            <a:r>
              <a:rPr sz="3600">
                <a:solidFill>
                  <a:srgbClr val="747474"/>
                </a:solidFill>
              </a:rPr>
              <a:t>Draw the appropriate FBD of the bracket</a:t>
            </a:r>
          </a:p>
        </p:txBody>
      </p:sp>
      <p:sp>
        <p:nvSpPr>
          <p:cNvPr id="73" name="Shape 73"/>
          <p:cNvSpPr>
            <a:spLocks noGrp="1"/>
          </p:cNvSpPr>
          <p:nvPr>
            <p:ph type="sldNum" sz="quarter" idx="2"/>
          </p:nvPr>
        </p:nvSpPr>
        <p:spPr>
          <a:xfrm>
            <a:off x="12367056" y="9194800"/>
            <a:ext cx="213158" cy="299822"/>
          </a:xfrm>
          <a:prstGeom prst="rect">
            <a:avLst/>
          </a:prstGeom>
          <a:extLst>
            <a:ext uri="{C572A759-6A51-4108-AA02-DFA0A04FC94B}">
              <ma14:wrappingTextBoxFlag xmlns:ma14="http://schemas.microsoft.com/office/mac/drawingml/2011/main" xmlns="" val="1"/>
            </a:ext>
          </a:extLst>
        </p:spPr>
        <p:txBody>
          <a:bodyPr/>
          <a:lstStyle/>
          <a:p>
            <a:pPr lvl="0">
              <a:defRPr sz="1800"/>
            </a:pPr>
            <a:fld id="{86CB4B4D-7CA3-9044-876B-883B54F8677D}" type="slidenum">
              <a:rPr sz="1400"/>
              <a:t>6</a:t>
            </a:fld>
            <a:endParaRPr sz="1400"/>
          </a:p>
        </p:txBody>
      </p:sp>
      <p:pic>
        <p:nvPicPr>
          <p:cNvPr id="74" name="pasted-image.png"/>
          <p:cNvPicPr/>
          <p:nvPr/>
        </p:nvPicPr>
        <p:blipFill>
          <a:blip r:embed="rId3">
            <a:extLst/>
          </a:blip>
          <a:srcRect l="3762" t="7755" r="1753" b="2971"/>
          <a:stretch>
            <a:fillRect/>
          </a:stretch>
        </p:blipFill>
        <p:spPr>
          <a:xfrm>
            <a:off x="949324" y="2907043"/>
            <a:ext cx="3521013" cy="2804600"/>
          </a:xfrm>
          <a:prstGeom prst="rect">
            <a:avLst/>
          </a:prstGeom>
          <a:ln w="12700">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Shape 79"/>
          <p:cNvSpPr>
            <a:spLocks noGrp="1"/>
          </p:cNvSpPr>
          <p:nvPr>
            <p:ph type="title"/>
          </p:nvPr>
        </p:nvSpPr>
        <p:spPr>
          <a:prstGeom prst="rect">
            <a:avLst/>
          </a:prstGeom>
        </p:spPr>
        <p:txBody>
          <a:bodyPr/>
          <a:lstStyle/>
          <a:p>
            <a:pPr lvl="0">
              <a:defRPr sz="1800"/>
            </a:pPr>
            <a:r>
              <a:rPr sz="4200"/>
              <a:t>FBD</a:t>
            </a:r>
          </a:p>
        </p:txBody>
      </p:sp>
      <p:sp>
        <p:nvSpPr>
          <p:cNvPr id="80" name="Shape 80"/>
          <p:cNvSpPr>
            <a:spLocks noGrp="1"/>
          </p:cNvSpPr>
          <p:nvPr>
            <p:ph type="body" idx="1"/>
          </p:nvPr>
        </p:nvSpPr>
        <p:spPr>
          <a:prstGeom prst="rect">
            <a:avLst/>
          </a:prstGeom>
        </p:spPr>
        <p:txBody>
          <a:bodyPr/>
          <a:lstStyle/>
          <a:p>
            <a:pPr lvl="0">
              <a:defRPr sz="1800">
                <a:solidFill>
                  <a:srgbClr val="000000"/>
                </a:solidFill>
              </a:defRPr>
            </a:pPr>
            <a:r>
              <a:rPr sz="3600">
                <a:solidFill>
                  <a:srgbClr val="747474"/>
                </a:solidFill>
              </a:rPr>
              <a:t>Draw the appropriate FBD of the crane arm and cable</a:t>
            </a:r>
          </a:p>
        </p:txBody>
      </p:sp>
      <p:sp>
        <p:nvSpPr>
          <p:cNvPr id="81" name="Shape 81"/>
          <p:cNvSpPr>
            <a:spLocks noGrp="1"/>
          </p:cNvSpPr>
          <p:nvPr>
            <p:ph type="sldNum" sz="quarter" idx="2"/>
          </p:nvPr>
        </p:nvSpPr>
        <p:spPr>
          <a:xfrm>
            <a:off x="12367056" y="9194800"/>
            <a:ext cx="213158" cy="299822"/>
          </a:xfrm>
          <a:prstGeom prst="rect">
            <a:avLst/>
          </a:prstGeom>
          <a:extLst>
            <a:ext uri="{C572A759-6A51-4108-AA02-DFA0A04FC94B}">
              <ma14:wrappingTextBoxFlag xmlns:ma14="http://schemas.microsoft.com/office/mac/drawingml/2011/main" xmlns="" val="1"/>
            </a:ext>
          </a:extLst>
        </p:spPr>
        <p:txBody>
          <a:bodyPr/>
          <a:lstStyle/>
          <a:p>
            <a:pPr lvl="0">
              <a:defRPr sz="1800"/>
            </a:pPr>
            <a:fld id="{86CB4B4D-7CA3-9044-876B-883B54F8677D}" type="slidenum">
              <a:rPr sz="1400"/>
              <a:t>7</a:t>
            </a:fld>
            <a:endParaRPr sz="1400"/>
          </a:p>
        </p:txBody>
      </p:sp>
      <p:pic>
        <p:nvPicPr>
          <p:cNvPr id="82" name="pasted-image.png"/>
          <p:cNvPicPr/>
          <p:nvPr/>
        </p:nvPicPr>
        <p:blipFill>
          <a:blip r:embed="rId2">
            <a:extLst/>
          </a:blip>
          <a:stretch>
            <a:fillRect/>
          </a:stretch>
        </p:blipFill>
        <p:spPr>
          <a:xfrm>
            <a:off x="880533" y="3134783"/>
            <a:ext cx="5181601" cy="3213101"/>
          </a:xfrm>
          <a:prstGeom prst="rect">
            <a:avLst/>
          </a:prstGeom>
          <a:ln w="12700">
            <a:miter lim="400000"/>
          </a:ln>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Shape 85"/>
          <p:cNvSpPr>
            <a:spLocks noGrp="1"/>
          </p:cNvSpPr>
          <p:nvPr>
            <p:ph type="title"/>
          </p:nvPr>
        </p:nvSpPr>
        <p:spPr>
          <a:prstGeom prst="rect">
            <a:avLst/>
          </a:prstGeom>
        </p:spPr>
        <p:txBody>
          <a:bodyPr/>
          <a:lstStyle/>
          <a:p>
            <a:pPr lvl="0">
              <a:defRPr sz="1800"/>
            </a:pPr>
            <a:r>
              <a:rPr sz="4200"/>
              <a:t>Review centroids</a:t>
            </a:r>
          </a:p>
        </p:txBody>
      </p:sp>
      <p:sp>
        <p:nvSpPr>
          <p:cNvPr id="86" name="Shape 86"/>
          <p:cNvSpPr>
            <a:spLocks noGrp="1"/>
          </p:cNvSpPr>
          <p:nvPr>
            <p:ph type="body" idx="1"/>
          </p:nvPr>
        </p:nvSpPr>
        <p:spPr>
          <a:xfrm>
            <a:off x="571500" y="2222500"/>
            <a:ext cx="11861800" cy="6093289"/>
          </a:xfrm>
          <a:prstGeom prst="rect">
            <a:avLst/>
          </a:prstGeom>
        </p:spPr>
        <p:txBody>
          <a:bodyPr/>
          <a:lstStyle/>
          <a:p>
            <a:pPr lvl="0">
              <a:defRPr sz="1800">
                <a:solidFill>
                  <a:srgbClr val="000000"/>
                </a:solidFill>
              </a:defRPr>
            </a:pPr>
            <a:r>
              <a:rPr sz="3600" dirty="0">
                <a:solidFill>
                  <a:srgbClr val="747474"/>
                </a:solidFill>
              </a:rPr>
              <a:t>The centroid is the geometric center of an area and can be determined with the following formula</a:t>
            </a:r>
          </a:p>
          <a:p>
            <a:pPr lvl="0">
              <a:defRPr sz="1800">
                <a:solidFill>
                  <a:srgbClr val="000000"/>
                </a:solidFill>
              </a:defRPr>
            </a:pPr>
            <a:endParaRPr sz="3600" dirty="0">
              <a:solidFill>
                <a:srgbClr val="747474"/>
              </a:solidFill>
            </a:endParaRPr>
          </a:p>
          <a:p>
            <a:pPr lvl="0">
              <a:defRPr sz="1800">
                <a:solidFill>
                  <a:srgbClr val="000000"/>
                </a:solidFill>
              </a:defRPr>
            </a:pPr>
            <a:endParaRPr sz="3600" dirty="0">
              <a:solidFill>
                <a:srgbClr val="747474"/>
              </a:solidFill>
            </a:endParaRPr>
          </a:p>
          <a:p>
            <a:pPr lvl="0">
              <a:defRPr sz="1800">
                <a:solidFill>
                  <a:srgbClr val="000000"/>
                </a:solidFill>
              </a:defRPr>
            </a:pPr>
            <a:endParaRPr sz="3600" dirty="0">
              <a:solidFill>
                <a:srgbClr val="747474"/>
              </a:solidFill>
            </a:endParaRPr>
          </a:p>
          <a:p>
            <a:pPr lvl="0">
              <a:defRPr sz="1800">
                <a:solidFill>
                  <a:srgbClr val="000000"/>
                </a:solidFill>
              </a:defRPr>
            </a:pPr>
            <a:endParaRPr sz="3600" dirty="0">
              <a:solidFill>
                <a:srgbClr val="747474"/>
              </a:solidFill>
            </a:endParaRPr>
          </a:p>
          <a:p>
            <a:pPr lvl="0">
              <a:defRPr sz="1800">
                <a:solidFill>
                  <a:srgbClr val="000000"/>
                </a:solidFill>
              </a:defRPr>
            </a:pPr>
            <a:r>
              <a:rPr sz="3600" dirty="0">
                <a:solidFill>
                  <a:srgbClr val="747474"/>
                </a:solidFill>
              </a:rPr>
              <a:t>for composite areas use the formula</a:t>
            </a:r>
          </a:p>
          <a:p>
            <a:pPr lvl="0">
              <a:defRPr sz="1800">
                <a:solidFill>
                  <a:srgbClr val="000000"/>
                </a:solidFill>
              </a:defRPr>
            </a:pPr>
            <a:endParaRPr sz="3600" dirty="0">
              <a:solidFill>
                <a:srgbClr val="747474"/>
              </a:solidFill>
            </a:endParaRPr>
          </a:p>
          <a:p>
            <a:pPr lvl="0">
              <a:defRPr sz="1800">
                <a:solidFill>
                  <a:srgbClr val="000000"/>
                </a:solidFill>
              </a:defRPr>
            </a:pPr>
            <a:endParaRPr lang="en-US" sz="3600" dirty="0" smtClean="0">
              <a:solidFill>
                <a:srgbClr val="747474"/>
              </a:solidFill>
            </a:endParaRPr>
          </a:p>
          <a:p>
            <a:pPr lvl="0">
              <a:defRPr sz="1800">
                <a:solidFill>
                  <a:srgbClr val="000000"/>
                </a:solidFill>
              </a:defRPr>
            </a:pPr>
            <a:endParaRPr sz="3600" dirty="0">
              <a:solidFill>
                <a:srgbClr val="747474"/>
              </a:solidFill>
            </a:endParaRPr>
          </a:p>
          <a:p>
            <a:pPr marL="0" lvl="0" indent="0">
              <a:buSzTx/>
              <a:buFontTx/>
              <a:buNone/>
              <a:defRPr sz="1800">
                <a:solidFill>
                  <a:srgbClr val="000000"/>
                </a:solidFill>
              </a:defRPr>
            </a:pPr>
            <a:r>
              <a:rPr sz="3600" dirty="0">
                <a:solidFill>
                  <a:srgbClr val="747474"/>
                </a:solidFill>
              </a:rPr>
              <a:t>	along with the centroids of common areas, Table A.1</a:t>
            </a:r>
          </a:p>
        </p:txBody>
      </p:sp>
      <p:sp>
        <p:nvSpPr>
          <p:cNvPr id="87" name="Shape 87"/>
          <p:cNvSpPr>
            <a:spLocks noGrp="1"/>
          </p:cNvSpPr>
          <p:nvPr>
            <p:ph type="sldNum" sz="quarter" idx="2"/>
          </p:nvPr>
        </p:nvSpPr>
        <p:spPr>
          <a:xfrm>
            <a:off x="12367056" y="9194800"/>
            <a:ext cx="213158" cy="299822"/>
          </a:xfrm>
          <a:prstGeom prst="rect">
            <a:avLst/>
          </a:prstGeom>
          <a:extLst>
            <a:ext uri="{C572A759-6A51-4108-AA02-DFA0A04FC94B}">
              <ma14:wrappingTextBoxFlag xmlns:ma14="http://schemas.microsoft.com/office/mac/drawingml/2011/main" xmlns="" val="1"/>
            </a:ext>
          </a:extLst>
        </p:spPr>
        <p:txBody>
          <a:bodyPr/>
          <a:lstStyle/>
          <a:p>
            <a:pPr lvl="0">
              <a:defRPr sz="1800"/>
            </a:pPr>
            <a:fld id="{86CB4B4D-7CA3-9044-876B-883B54F8677D}" type="slidenum">
              <a:rPr sz="1400"/>
              <a:t>8</a:t>
            </a:fld>
            <a:endParaRPr sz="1400"/>
          </a:p>
        </p:txBody>
      </p:sp>
      <p:pic>
        <p:nvPicPr>
          <p:cNvPr id="88" name="pasted-image.png"/>
          <p:cNvPicPr/>
          <p:nvPr/>
        </p:nvPicPr>
        <p:blipFill>
          <a:blip r:embed="rId3">
            <a:extLst/>
          </a:blip>
          <a:stretch>
            <a:fillRect/>
          </a:stretch>
        </p:blipFill>
        <p:spPr>
          <a:xfrm>
            <a:off x="934569" y="3496733"/>
            <a:ext cx="4430062" cy="1590279"/>
          </a:xfrm>
          <a:prstGeom prst="rect">
            <a:avLst/>
          </a:prstGeom>
          <a:ln w="12700">
            <a:miter lim="400000"/>
          </a:ln>
        </p:spPr>
      </p:pic>
      <p:pic>
        <p:nvPicPr>
          <p:cNvPr id="89" name="pasted-image.png"/>
          <p:cNvPicPr/>
          <p:nvPr/>
        </p:nvPicPr>
        <p:blipFill>
          <a:blip r:embed="rId4">
            <a:extLst/>
          </a:blip>
          <a:stretch>
            <a:fillRect/>
          </a:stretch>
        </p:blipFill>
        <p:spPr>
          <a:xfrm>
            <a:off x="1073150" y="6287032"/>
            <a:ext cx="4152900" cy="1079501"/>
          </a:xfrm>
          <a:prstGeom prst="rect">
            <a:avLst/>
          </a:prstGeom>
          <a:ln w="12700">
            <a:miter lim="400000"/>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Shape 93"/>
          <p:cNvSpPr>
            <a:spLocks noGrp="1"/>
          </p:cNvSpPr>
          <p:nvPr>
            <p:ph type="title"/>
          </p:nvPr>
        </p:nvSpPr>
        <p:spPr>
          <a:prstGeom prst="rect">
            <a:avLst/>
          </a:prstGeom>
        </p:spPr>
        <p:txBody>
          <a:bodyPr/>
          <a:lstStyle/>
          <a:p>
            <a:pPr lvl="0">
              <a:defRPr sz="1800"/>
            </a:pPr>
            <a:r>
              <a:rPr sz="4200"/>
              <a:t>Centroids example</a:t>
            </a:r>
          </a:p>
        </p:txBody>
      </p:sp>
      <p:sp>
        <p:nvSpPr>
          <p:cNvPr id="94" name="Shape 94"/>
          <p:cNvSpPr>
            <a:spLocks noGrp="1"/>
          </p:cNvSpPr>
          <p:nvPr>
            <p:ph type="body" idx="1"/>
          </p:nvPr>
        </p:nvSpPr>
        <p:spPr>
          <a:xfrm>
            <a:off x="571500" y="2222500"/>
            <a:ext cx="11861800" cy="680357"/>
          </a:xfrm>
          <a:prstGeom prst="rect">
            <a:avLst/>
          </a:prstGeom>
        </p:spPr>
        <p:txBody>
          <a:bodyPr/>
          <a:lstStyle>
            <a:lvl1pPr marL="0" indent="0">
              <a:buSzTx/>
              <a:buFontTx/>
              <a:buNone/>
            </a:lvl1pPr>
          </a:lstStyle>
          <a:p>
            <a:pPr lvl="0">
              <a:defRPr sz="1800">
                <a:solidFill>
                  <a:srgbClr val="000000"/>
                </a:solidFill>
              </a:defRPr>
            </a:pPr>
            <a:r>
              <a:rPr sz="3600" dirty="0">
                <a:solidFill>
                  <a:srgbClr val="747474"/>
                </a:solidFill>
              </a:rPr>
              <a:t>Determine the centroid location </a:t>
            </a:r>
            <a:r>
              <a:rPr sz="3600" dirty="0" err="1">
                <a:solidFill>
                  <a:srgbClr val="747474"/>
                </a:solidFill>
              </a:rPr>
              <a:t>y_bar</a:t>
            </a:r>
            <a:endParaRPr sz="3600" dirty="0">
              <a:solidFill>
                <a:srgbClr val="747474"/>
              </a:solidFill>
            </a:endParaRPr>
          </a:p>
        </p:txBody>
      </p:sp>
      <p:sp>
        <p:nvSpPr>
          <p:cNvPr id="95" name="Shape 95"/>
          <p:cNvSpPr>
            <a:spLocks noGrp="1"/>
          </p:cNvSpPr>
          <p:nvPr>
            <p:ph type="sldNum" sz="quarter" idx="2"/>
          </p:nvPr>
        </p:nvSpPr>
        <p:spPr>
          <a:xfrm>
            <a:off x="12367056" y="9194800"/>
            <a:ext cx="213158" cy="299822"/>
          </a:xfrm>
          <a:prstGeom prst="rect">
            <a:avLst/>
          </a:prstGeom>
          <a:extLst>
            <a:ext uri="{C572A759-6A51-4108-AA02-DFA0A04FC94B}">
              <ma14:wrappingTextBoxFlag xmlns:ma14="http://schemas.microsoft.com/office/mac/drawingml/2011/main" xmlns="" val="1"/>
            </a:ext>
          </a:extLst>
        </p:spPr>
        <p:txBody>
          <a:bodyPr/>
          <a:lstStyle/>
          <a:p>
            <a:pPr lvl="0">
              <a:defRPr sz="1800"/>
            </a:pPr>
            <a:fld id="{86CB4B4D-7CA3-9044-876B-883B54F8677D}" type="slidenum">
              <a:rPr sz="1400"/>
              <a:t>9</a:t>
            </a:fld>
            <a:endParaRPr sz="1400"/>
          </a:p>
        </p:txBody>
      </p:sp>
      <p:pic>
        <p:nvPicPr>
          <p:cNvPr id="96" name="pasted-image.png"/>
          <p:cNvPicPr/>
          <p:nvPr/>
        </p:nvPicPr>
        <p:blipFill>
          <a:blip r:embed="rId3">
            <a:extLst/>
          </a:blip>
          <a:srcRect l="17839" t="8807" r="9499" b="2083"/>
          <a:stretch>
            <a:fillRect/>
          </a:stretch>
        </p:blipFill>
        <p:spPr>
          <a:xfrm>
            <a:off x="571500" y="3230947"/>
            <a:ext cx="2897555" cy="2817881"/>
          </a:xfrm>
          <a:prstGeom prst="rect">
            <a:avLst/>
          </a:prstGeom>
          <a:ln w="12700">
            <a:miter lim="400000"/>
          </a:ln>
        </p:spPr>
      </p:pic>
      <p:pic>
        <p:nvPicPr>
          <p:cNvPr id="97" name="pasted-image.png"/>
          <p:cNvPicPr/>
          <p:nvPr/>
        </p:nvPicPr>
        <p:blipFill>
          <a:blip r:embed="rId4">
            <a:extLst/>
          </a:blip>
          <a:stretch>
            <a:fillRect/>
          </a:stretch>
        </p:blipFill>
        <p:spPr>
          <a:xfrm>
            <a:off x="7886727" y="815291"/>
            <a:ext cx="3508163" cy="911909"/>
          </a:xfrm>
          <a:prstGeom prst="rect">
            <a:avLst/>
          </a:prstGeom>
          <a:ln w="12700">
            <a:miter lim="400000"/>
          </a:ln>
        </p:spPr>
      </p:pic>
      <p:pic>
        <p:nvPicPr>
          <p:cNvPr id="98" name="pasted-image.png"/>
          <p:cNvPicPr/>
          <p:nvPr/>
        </p:nvPicPr>
        <p:blipFill>
          <a:blip r:embed="rId5">
            <a:extLst/>
          </a:blip>
          <a:stretch>
            <a:fillRect/>
          </a:stretch>
        </p:blipFill>
        <p:spPr>
          <a:xfrm>
            <a:off x="2549813" y="4901630"/>
            <a:ext cx="199424" cy="199248"/>
          </a:xfrm>
          <a:prstGeom prst="rect">
            <a:avLst/>
          </a:prstGeom>
          <a:ln w="12700">
            <a:miter lim="400000"/>
          </a:ln>
        </p:spPr>
      </p:pic>
      <p:graphicFrame>
        <p:nvGraphicFramePr>
          <p:cNvPr id="2" name="Table 1"/>
          <p:cNvGraphicFramePr>
            <a:graphicFrameLocks noGrp="1"/>
          </p:cNvGraphicFramePr>
          <p:nvPr>
            <p:extLst>
              <p:ext uri="{D42A27DB-BD31-4B8C-83A1-F6EECF244321}">
                <p14:modId xmlns:p14="http://schemas.microsoft.com/office/powerpoint/2010/main" val="1609699823"/>
              </p:ext>
            </p:extLst>
          </p:nvPr>
        </p:nvGraphicFramePr>
        <p:xfrm>
          <a:off x="4040685" y="5351224"/>
          <a:ext cx="8262292" cy="3691176"/>
        </p:xfrm>
        <a:graphic>
          <a:graphicData uri="http://schemas.openxmlformats.org/drawingml/2006/table">
            <a:tbl>
              <a:tblPr firstRow="1" bandRow="1">
                <a:tableStyleId>{5940675A-B579-460E-94D1-54222C63F5DA}</a:tableStyleId>
              </a:tblPr>
              <a:tblGrid>
                <a:gridCol w="2065573">
                  <a:extLst>
                    <a:ext uri="{9D8B030D-6E8A-4147-A177-3AD203B41FA5}">
                      <a16:colId xmlns:a16="http://schemas.microsoft.com/office/drawing/2014/main" val="1720091368"/>
                    </a:ext>
                  </a:extLst>
                </a:gridCol>
                <a:gridCol w="2065573">
                  <a:extLst>
                    <a:ext uri="{9D8B030D-6E8A-4147-A177-3AD203B41FA5}">
                      <a16:colId xmlns:a16="http://schemas.microsoft.com/office/drawing/2014/main" val="1784878875"/>
                    </a:ext>
                  </a:extLst>
                </a:gridCol>
                <a:gridCol w="2065573">
                  <a:extLst>
                    <a:ext uri="{9D8B030D-6E8A-4147-A177-3AD203B41FA5}">
                      <a16:colId xmlns:a16="http://schemas.microsoft.com/office/drawing/2014/main" val="2660137320"/>
                    </a:ext>
                  </a:extLst>
                </a:gridCol>
                <a:gridCol w="2065573">
                  <a:extLst>
                    <a:ext uri="{9D8B030D-6E8A-4147-A177-3AD203B41FA5}">
                      <a16:colId xmlns:a16="http://schemas.microsoft.com/office/drawing/2014/main" val="3936375237"/>
                    </a:ext>
                  </a:extLst>
                </a:gridCol>
              </a:tblGrid>
              <a:tr h="922794">
                <a:tc>
                  <a:txBody>
                    <a:bodyPr/>
                    <a:lstStyle/>
                    <a:p>
                      <a:pPr algn="ctr"/>
                      <a:endParaRPr lang="en-US" sz="2800" dirty="0"/>
                    </a:p>
                  </a:txBody>
                  <a:tcPr anchor="ctr"/>
                </a:tc>
                <a:tc>
                  <a:txBody>
                    <a:bodyPr/>
                    <a:lstStyle/>
                    <a:p>
                      <a:pPr algn="ctr"/>
                      <a:r>
                        <a:rPr lang="en-US" sz="2800" dirty="0" smtClean="0"/>
                        <a:t>A</a:t>
                      </a:r>
                      <a:r>
                        <a:rPr lang="en-US" sz="2800" baseline="-25000" dirty="0" smtClean="0"/>
                        <a:t>i</a:t>
                      </a:r>
                      <a:endParaRPr lang="en-US" sz="2800" dirty="0"/>
                    </a:p>
                  </a:txBody>
                  <a:tcPr anchor="ctr"/>
                </a:tc>
                <a:tc>
                  <a:txBody>
                    <a:bodyPr/>
                    <a:lstStyle/>
                    <a:p>
                      <a:pPr algn="ctr"/>
                      <a:r>
                        <a:rPr lang="en-US" sz="2800" dirty="0" err="1" smtClean="0"/>
                        <a:t>y</a:t>
                      </a:r>
                      <a:r>
                        <a:rPr lang="en-US" sz="2800" baseline="-25000" dirty="0" err="1" smtClean="0"/>
                        <a:t>i</a:t>
                      </a:r>
                      <a:endParaRPr lang="en-US" sz="2800" dirty="0"/>
                    </a:p>
                  </a:txBody>
                  <a:tcPr anchor="ctr"/>
                </a:tc>
                <a:tc>
                  <a:txBody>
                    <a:bodyPr/>
                    <a:lstStyle/>
                    <a:p>
                      <a:pPr algn="ctr"/>
                      <a:r>
                        <a:rPr lang="en-US" sz="2800" dirty="0" err="1" smtClean="0"/>
                        <a:t>y</a:t>
                      </a:r>
                      <a:r>
                        <a:rPr lang="en-US" sz="2800" baseline="-25000" dirty="0" err="1" smtClean="0"/>
                        <a:t>i</a:t>
                      </a:r>
                      <a:r>
                        <a:rPr lang="en-US" sz="2800" baseline="0" dirty="0" smtClean="0"/>
                        <a:t>*A</a:t>
                      </a:r>
                      <a:r>
                        <a:rPr lang="en-US" sz="2800" baseline="-25000" dirty="0" smtClean="0"/>
                        <a:t>i</a:t>
                      </a:r>
                      <a:endParaRPr lang="en-US" sz="2800" dirty="0"/>
                    </a:p>
                  </a:txBody>
                  <a:tcPr anchor="ctr"/>
                </a:tc>
                <a:extLst>
                  <a:ext uri="{0D108BD9-81ED-4DB2-BD59-A6C34878D82A}">
                    <a16:rowId xmlns:a16="http://schemas.microsoft.com/office/drawing/2014/main" val="592809055"/>
                  </a:ext>
                </a:extLst>
              </a:tr>
              <a:tr h="922794">
                <a:tc>
                  <a:txBody>
                    <a:bodyPr/>
                    <a:lstStyle/>
                    <a:p>
                      <a:pPr algn="ctr"/>
                      <a:r>
                        <a:rPr lang="en-US" sz="2800" dirty="0" smtClean="0"/>
                        <a:t>1</a:t>
                      </a:r>
                      <a:endParaRPr lang="en-US" sz="2800" dirty="0"/>
                    </a:p>
                  </a:txBody>
                  <a:tcPr anchor="ctr"/>
                </a:tc>
                <a:tc>
                  <a:txBody>
                    <a:bodyPr/>
                    <a:lstStyle/>
                    <a:p>
                      <a:pPr algn="ctr"/>
                      <a:endParaRPr lang="en-US" sz="2800" dirty="0"/>
                    </a:p>
                  </a:txBody>
                  <a:tcPr anchor="ctr"/>
                </a:tc>
                <a:tc>
                  <a:txBody>
                    <a:bodyPr/>
                    <a:lstStyle/>
                    <a:p>
                      <a:pPr algn="ctr"/>
                      <a:endParaRPr lang="en-US" sz="2800" dirty="0"/>
                    </a:p>
                  </a:txBody>
                  <a:tcPr anchor="ctr"/>
                </a:tc>
                <a:tc>
                  <a:txBody>
                    <a:bodyPr/>
                    <a:lstStyle/>
                    <a:p>
                      <a:pPr algn="ctr"/>
                      <a:endParaRPr lang="en-US" sz="2800"/>
                    </a:p>
                  </a:txBody>
                  <a:tcPr anchor="ctr"/>
                </a:tc>
                <a:extLst>
                  <a:ext uri="{0D108BD9-81ED-4DB2-BD59-A6C34878D82A}">
                    <a16:rowId xmlns:a16="http://schemas.microsoft.com/office/drawing/2014/main" val="1034203553"/>
                  </a:ext>
                </a:extLst>
              </a:tr>
              <a:tr h="922794">
                <a:tc>
                  <a:txBody>
                    <a:bodyPr/>
                    <a:lstStyle/>
                    <a:p>
                      <a:pPr algn="ctr"/>
                      <a:r>
                        <a:rPr lang="en-US" sz="2800" dirty="0" smtClean="0"/>
                        <a:t>2</a:t>
                      </a:r>
                      <a:endParaRPr lang="en-US" sz="2800" dirty="0"/>
                    </a:p>
                  </a:txBody>
                  <a:tcPr anchor="ctr"/>
                </a:tc>
                <a:tc>
                  <a:txBody>
                    <a:bodyPr/>
                    <a:lstStyle/>
                    <a:p>
                      <a:pPr algn="ctr"/>
                      <a:endParaRPr lang="en-US" sz="2800" dirty="0"/>
                    </a:p>
                  </a:txBody>
                  <a:tcPr anchor="ctr"/>
                </a:tc>
                <a:tc>
                  <a:txBody>
                    <a:bodyPr/>
                    <a:lstStyle/>
                    <a:p>
                      <a:pPr algn="ctr"/>
                      <a:endParaRPr lang="en-US" sz="2800" dirty="0"/>
                    </a:p>
                  </a:txBody>
                  <a:tcPr anchor="ctr"/>
                </a:tc>
                <a:tc>
                  <a:txBody>
                    <a:bodyPr/>
                    <a:lstStyle/>
                    <a:p>
                      <a:pPr algn="ctr"/>
                      <a:endParaRPr lang="en-US" sz="2800" dirty="0"/>
                    </a:p>
                  </a:txBody>
                  <a:tcPr anchor="ctr"/>
                </a:tc>
                <a:extLst>
                  <a:ext uri="{0D108BD9-81ED-4DB2-BD59-A6C34878D82A}">
                    <a16:rowId xmlns:a16="http://schemas.microsoft.com/office/drawing/2014/main" val="3327073911"/>
                  </a:ext>
                </a:extLst>
              </a:tr>
              <a:tr h="922794">
                <a:tc>
                  <a:txBody>
                    <a:bodyPr/>
                    <a:lstStyle/>
                    <a:p>
                      <a:pPr marL="0" marR="0" lvl="0" indent="0" algn="ctr" defTabSz="584200" eaLnBrk="1" fontAlgn="auto" latinLnBrk="0" hangingPunct="1">
                        <a:lnSpc>
                          <a:spcPct val="100000"/>
                        </a:lnSpc>
                        <a:spcBef>
                          <a:spcPts val="0"/>
                        </a:spcBef>
                        <a:spcAft>
                          <a:spcPts val="0"/>
                        </a:spcAft>
                        <a:buClrTx/>
                        <a:buSzTx/>
                        <a:buFontTx/>
                        <a:buNone/>
                        <a:tabLst/>
                        <a:defRPr/>
                      </a:pPr>
                      <a:r>
                        <a:rPr lang="en-US" sz="2800" dirty="0" smtClean="0">
                          <a:solidFill>
                            <a:schemeClr val="tx1"/>
                          </a:solidFill>
                          <a:latin typeface="Times New Roman"/>
                          <a:ea typeface="Times New Roman"/>
                          <a:cs typeface="Times New Roman"/>
                          <a:sym typeface="Times New Roman"/>
                        </a:rPr>
                        <a:t>𝛴</a:t>
                      </a:r>
                    </a:p>
                  </a:txBody>
                  <a:tcPr anchor="ctr"/>
                </a:tc>
                <a:tc>
                  <a:txBody>
                    <a:bodyPr/>
                    <a:lstStyle/>
                    <a:p>
                      <a:pPr algn="ctr"/>
                      <a:endParaRPr lang="en-US" sz="2800" dirty="0"/>
                    </a:p>
                  </a:txBody>
                  <a:tcPr anchor="ctr"/>
                </a:tc>
                <a:tc>
                  <a:txBody>
                    <a:bodyPr/>
                    <a:lstStyle/>
                    <a:p>
                      <a:pPr algn="ctr"/>
                      <a:endParaRPr lang="en-US" sz="2800" dirty="0"/>
                    </a:p>
                  </a:txBody>
                  <a:tcPr anchor="ctr"/>
                </a:tc>
                <a:tc>
                  <a:txBody>
                    <a:bodyPr/>
                    <a:lstStyle/>
                    <a:p>
                      <a:pPr algn="ctr"/>
                      <a:endParaRPr lang="en-US" sz="2800" dirty="0"/>
                    </a:p>
                  </a:txBody>
                  <a:tcPr anchor="ctr"/>
                </a:tc>
                <a:extLst>
                  <a:ext uri="{0D108BD9-81ED-4DB2-BD59-A6C34878D82A}">
                    <a16:rowId xmlns:a16="http://schemas.microsoft.com/office/drawing/2014/main" val="496171338"/>
                  </a:ext>
                </a:extLst>
              </a:tr>
            </a:tbl>
          </a:graphicData>
        </a:graphic>
      </p:graphicFrame>
      <p:sp>
        <p:nvSpPr>
          <p:cNvPr id="10" name="Shape 94"/>
          <p:cNvSpPr txBox="1">
            <a:spLocks/>
          </p:cNvSpPr>
          <p:nvPr/>
        </p:nvSpPr>
        <p:spPr>
          <a:xfrm>
            <a:off x="4194629" y="3787720"/>
            <a:ext cx="7866743" cy="680357"/>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Autofit/>
          </a:bodyPr>
          <a:lstStyle>
            <a:lvl1pPr marL="0" indent="0" defTabSz="584200">
              <a:buSzTx/>
              <a:buFontTx/>
              <a:buNone/>
              <a:defRPr sz="3600">
                <a:solidFill>
                  <a:srgbClr val="747474"/>
                </a:solidFill>
                <a:latin typeface="+mn-lt"/>
                <a:ea typeface="+mn-ea"/>
                <a:cs typeface="+mn-cs"/>
                <a:sym typeface="Helvetica Neue Light"/>
              </a:defRPr>
            </a:lvl1pPr>
            <a:lvl2pPr marL="914400" indent="-457200" defTabSz="584200">
              <a:buSzPct val="75000"/>
              <a:buFont typeface="Helvetica Neue"/>
              <a:buChar char="•"/>
              <a:defRPr sz="3600">
                <a:solidFill>
                  <a:srgbClr val="747474"/>
                </a:solidFill>
                <a:latin typeface="+mn-lt"/>
                <a:ea typeface="+mn-ea"/>
                <a:cs typeface="+mn-cs"/>
                <a:sym typeface="Helvetica Neue Light"/>
              </a:defRPr>
            </a:lvl2pPr>
            <a:lvl3pPr marL="1371600" indent="-457200" defTabSz="584200">
              <a:buSzPct val="75000"/>
              <a:buFont typeface="Helvetica Neue"/>
              <a:buChar char="•"/>
              <a:defRPr sz="3600">
                <a:solidFill>
                  <a:srgbClr val="747474"/>
                </a:solidFill>
                <a:latin typeface="+mn-lt"/>
                <a:ea typeface="+mn-ea"/>
                <a:cs typeface="+mn-cs"/>
                <a:sym typeface="Helvetica Neue Light"/>
              </a:defRPr>
            </a:lvl3pPr>
            <a:lvl4pPr marL="1828800" indent="-457200" defTabSz="584200">
              <a:buSzPct val="75000"/>
              <a:buFont typeface="Helvetica Neue"/>
              <a:buChar char="•"/>
              <a:defRPr sz="3600">
                <a:solidFill>
                  <a:srgbClr val="747474"/>
                </a:solidFill>
                <a:latin typeface="+mn-lt"/>
                <a:ea typeface="+mn-ea"/>
                <a:cs typeface="+mn-cs"/>
                <a:sym typeface="Helvetica Neue Light"/>
              </a:defRPr>
            </a:lvl4pPr>
            <a:lvl5pPr marL="2286000" indent="-457200" defTabSz="584200">
              <a:buSzPct val="75000"/>
              <a:buFont typeface="Helvetica Neue"/>
              <a:buChar char="•"/>
              <a:defRPr sz="3600">
                <a:solidFill>
                  <a:srgbClr val="747474"/>
                </a:solidFill>
                <a:latin typeface="+mn-lt"/>
                <a:ea typeface="+mn-ea"/>
                <a:cs typeface="+mn-cs"/>
                <a:sym typeface="Helvetica Neue Light"/>
              </a:defRPr>
            </a:lvl5pPr>
            <a:lvl6pPr marL="2743200" indent="-457200" defTabSz="584200">
              <a:buSzPct val="75000"/>
              <a:buFont typeface="Helvetica Neue"/>
              <a:buChar char="•"/>
              <a:defRPr sz="3600">
                <a:solidFill>
                  <a:srgbClr val="747474"/>
                </a:solidFill>
                <a:latin typeface="+mn-lt"/>
                <a:ea typeface="+mn-ea"/>
                <a:cs typeface="+mn-cs"/>
                <a:sym typeface="Helvetica Neue Light"/>
              </a:defRPr>
            </a:lvl6pPr>
            <a:lvl7pPr marL="3200400" indent="-457200" defTabSz="584200">
              <a:buSzPct val="75000"/>
              <a:buFont typeface="Helvetica Neue"/>
              <a:buChar char="•"/>
              <a:defRPr sz="3600">
                <a:solidFill>
                  <a:srgbClr val="747474"/>
                </a:solidFill>
                <a:latin typeface="+mn-lt"/>
                <a:ea typeface="+mn-ea"/>
                <a:cs typeface="+mn-cs"/>
                <a:sym typeface="Helvetica Neue Light"/>
              </a:defRPr>
            </a:lvl7pPr>
            <a:lvl8pPr marL="3657600" indent="-457200" defTabSz="584200">
              <a:buSzPct val="75000"/>
              <a:buFont typeface="Helvetica Neue"/>
              <a:buChar char="•"/>
              <a:defRPr sz="3600">
                <a:solidFill>
                  <a:srgbClr val="747474"/>
                </a:solidFill>
                <a:latin typeface="+mn-lt"/>
                <a:ea typeface="+mn-ea"/>
                <a:cs typeface="+mn-cs"/>
                <a:sym typeface="Helvetica Neue Light"/>
              </a:defRPr>
            </a:lvl8pPr>
            <a:lvl9pPr marL="4114800" indent="-457200" defTabSz="584200">
              <a:buSzPct val="75000"/>
              <a:buFont typeface="Helvetica Neue"/>
              <a:buChar char="•"/>
              <a:defRPr sz="3600">
                <a:solidFill>
                  <a:srgbClr val="747474"/>
                </a:solidFill>
                <a:latin typeface="+mn-lt"/>
                <a:ea typeface="+mn-ea"/>
                <a:cs typeface="+mn-cs"/>
                <a:sym typeface="Helvetica Neue Light"/>
              </a:defRPr>
            </a:lvl9pPr>
          </a:lstStyle>
          <a:p>
            <a:pPr>
              <a:defRPr sz="1800">
                <a:solidFill>
                  <a:srgbClr val="000000"/>
                </a:solidFill>
              </a:defRPr>
            </a:pPr>
            <a:r>
              <a:rPr lang="en-US" sz="3200" dirty="0" smtClean="0">
                <a:solidFill>
                  <a:schemeClr val="bg2">
                    <a:lumMod val="50000"/>
                  </a:schemeClr>
                </a:solidFill>
              </a:rPr>
              <a:t>Where do you predict the centroid will be?</a:t>
            </a:r>
            <a:endParaRPr lang="en-US" sz="3200" dirty="0">
              <a:solidFill>
                <a:schemeClr val="bg2">
                  <a:lumMod val="50000"/>
                </a:schemeClr>
              </a:solidFill>
            </a:endParaRPr>
          </a:p>
        </p:txBody>
      </p:sp>
    </p:spTree>
  </p:cSld>
  <p:clrMapOvr>
    <a:masterClrMapping/>
  </p:clrMapOvr>
  <p:transition spd="med"/>
</p:sld>
</file>

<file path=ppt/theme/theme1.xml><?xml version="1.0" encoding="utf-8"?>
<a:theme xmlns:a="http://schemas.openxmlformats.org/drawingml/2006/main" name="ModernPortfolio">
  <a:themeElements>
    <a:clrScheme name="ModernPortfolio">
      <a:dk1>
        <a:srgbClr val="000000"/>
      </a:dk1>
      <a:lt1>
        <a:srgbClr val="FFFFFF"/>
      </a:lt1>
      <a:dk2>
        <a:srgbClr val="5C5C5C"/>
      </a:dk2>
      <a:lt2>
        <a:srgbClr val="CBCBCB"/>
      </a:lt2>
      <a:accent1>
        <a:srgbClr val="557E8A"/>
      </a:accent1>
      <a:accent2>
        <a:srgbClr val="88885A"/>
      </a:accent2>
      <a:accent3>
        <a:srgbClr val="B29E85"/>
      </a:accent3>
      <a:accent4>
        <a:srgbClr val="BB7B52"/>
      </a:accent4>
      <a:accent5>
        <a:srgbClr val="CF7F66"/>
      </a:accent5>
      <a:accent6>
        <a:srgbClr val="62647B"/>
      </a:accent6>
      <a:hlink>
        <a:srgbClr val="0000FF"/>
      </a:hlink>
      <a:folHlink>
        <a:srgbClr val="FF00FF"/>
      </a:folHlink>
    </a:clrScheme>
    <a:fontScheme name="ModernPortfolio">
      <a:majorFont>
        <a:latin typeface="Helvetica Neue Light"/>
        <a:ea typeface="Helvetica Neue Light"/>
        <a:cs typeface="Helvetica Neue Light"/>
      </a:majorFont>
      <a:minorFont>
        <a:latin typeface="Helvetica Neue Light"/>
        <a:ea typeface="Helvetica Neue Light"/>
        <a:cs typeface="Helvetica Neue Light"/>
      </a:minorFont>
    </a:fontScheme>
    <a:fmtScheme name="ModernPortfo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25D6B"/>
        </a:solid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ABABAB"/>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ModernPortfolio">
  <a:themeElements>
    <a:clrScheme name="ModernPortfolio">
      <a:dk1>
        <a:srgbClr val="000000"/>
      </a:dk1>
      <a:lt1>
        <a:srgbClr val="FFFFFF"/>
      </a:lt1>
      <a:dk2>
        <a:srgbClr val="5C5C5C"/>
      </a:dk2>
      <a:lt2>
        <a:srgbClr val="CBCBCB"/>
      </a:lt2>
      <a:accent1>
        <a:srgbClr val="557E8A"/>
      </a:accent1>
      <a:accent2>
        <a:srgbClr val="88885A"/>
      </a:accent2>
      <a:accent3>
        <a:srgbClr val="B29E85"/>
      </a:accent3>
      <a:accent4>
        <a:srgbClr val="BB7B52"/>
      </a:accent4>
      <a:accent5>
        <a:srgbClr val="CF7F66"/>
      </a:accent5>
      <a:accent6>
        <a:srgbClr val="62647B"/>
      </a:accent6>
      <a:hlink>
        <a:srgbClr val="0000FF"/>
      </a:hlink>
      <a:folHlink>
        <a:srgbClr val="FF00FF"/>
      </a:folHlink>
    </a:clrScheme>
    <a:fontScheme name="ModernPortfolio">
      <a:majorFont>
        <a:latin typeface="Helvetica Neue Light"/>
        <a:ea typeface="Helvetica Neue Light"/>
        <a:cs typeface="Helvetica Neue Light"/>
      </a:majorFont>
      <a:minorFont>
        <a:latin typeface="Helvetica Neue Light"/>
        <a:ea typeface="Helvetica Neue Light"/>
        <a:cs typeface="Helvetica Neue Light"/>
      </a:minorFont>
    </a:fontScheme>
    <a:fmtScheme name="ModernPortfo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25D6B"/>
        </a:solid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ABABAB"/>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48</TotalTime>
  <Words>566</Words>
  <Application>Microsoft Office PowerPoint</Application>
  <PresentationFormat>Custom</PresentationFormat>
  <Paragraphs>80</Paragraphs>
  <Slides>12</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Avenir Roman</vt:lpstr>
      <vt:lpstr>Helvetica</vt:lpstr>
      <vt:lpstr>Helvetica Neue</vt:lpstr>
      <vt:lpstr>Helvetica Neue Light</vt:lpstr>
      <vt:lpstr>Times New Roman</vt:lpstr>
      <vt:lpstr>ModernPortfolio</vt:lpstr>
      <vt:lpstr>Mechanics of Materials Engr 350 - Lecture 0</vt:lpstr>
      <vt:lpstr>Approved calculators</vt:lpstr>
      <vt:lpstr>Engineering Problem-Solving Documentation</vt:lpstr>
      <vt:lpstr>FBDs</vt:lpstr>
      <vt:lpstr>FBD Example</vt:lpstr>
      <vt:lpstr>FBD</vt:lpstr>
      <vt:lpstr>FBD</vt:lpstr>
      <vt:lpstr>Review centroids</vt:lpstr>
      <vt:lpstr>Centroids example</vt:lpstr>
      <vt:lpstr>Moment of inertia</vt:lpstr>
      <vt:lpstr> Parallel axis theorem</vt:lpstr>
      <vt:lpstr>Moment of inertia for composite sections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Mechanics of Materials Engr 350 - Lecture 0</dc:title>
  <dc:creator>Cordon, Daniel (dcordon@uidaho.edu)</dc:creator>
  <cp:lastModifiedBy>Cordon, Daniel (dcordon@uidaho.edu)</cp:lastModifiedBy>
  <cp:revision>5</cp:revision>
  <dcterms:modified xsi:type="dcterms:W3CDTF">2019-01-11T19:14:16Z</dcterms:modified>
</cp:coreProperties>
</file>