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4" r:id="rId9"/>
    <p:sldId id="263" r:id="rId10"/>
  </p:sldIdLst>
  <p:sldSz cx="13004800" cy="9753600"/>
  <p:notesSz cx="6858000" cy="9144000"/>
  <p:defaultTextStyle>
    <a:lvl1pPr algn="ctr" defTabSz="584200">
      <a:defRPr sz="3600">
        <a:latin typeface="+mn-lt"/>
        <a:ea typeface="+mn-ea"/>
        <a:cs typeface="+mn-cs"/>
        <a:sym typeface="Helvetica Neue Light"/>
      </a:defRPr>
    </a:lvl1pPr>
    <a:lvl2pPr indent="228600" algn="ctr" defTabSz="584200">
      <a:defRPr sz="3600">
        <a:latin typeface="+mn-lt"/>
        <a:ea typeface="+mn-ea"/>
        <a:cs typeface="+mn-cs"/>
        <a:sym typeface="Helvetica Neue Light"/>
      </a:defRPr>
    </a:lvl2pPr>
    <a:lvl3pPr indent="457200" algn="ctr" defTabSz="584200">
      <a:defRPr sz="3600">
        <a:latin typeface="+mn-lt"/>
        <a:ea typeface="+mn-ea"/>
        <a:cs typeface="+mn-cs"/>
        <a:sym typeface="Helvetica Neue Light"/>
      </a:defRPr>
    </a:lvl3pPr>
    <a:lvl4pPr indent="685800" algn="ctr" defTabSz="584200">
      <a:defRPr sz="3600">
        <a:latin typeface="+mn-lt"/>
        <a:ea typeface="+mn-ea"/>
        <a:cs typeface="+mn-cs"/>
        <a:sym typeface="Helvetica Neue Light"/>
      </a:defRPr>
    </a:lvl4pPr>
    <a:lvl5pPr indent="914400" algn="ctr" defTabSz="584200">
      <a:defRPr sz="3600">
        <a:latin typeface="+mn-lt"/>
        <a:ea typeface="+mn-ea"/>
        <a:cs typeface="+mn-cs"/>
        <a:sym typeface="Helvetica Neue Light"/>
      </a:defRPr>
    </a:lvl5pPr>
    <a:lvl6pPr indent="1143000" algn="ctr" defTabSz="584200">
      <a:defRPr sz="3600">
        <a:latin typeface="+mn-lt"/>
        <a:ea typeface="+mn-ea"/>
        <a:cs typeface="+mn-cs"/>
        <a:sym typeface="Helvetica Neue Light"/>
      </a:defRPr>
    </a:lvl6pPr>
    <a:lvl7pPr indent="1371600" algn="ctr" defTabSz="584200">
      <a:defRPr sz="3600">
        <a:latin typeface="+mn-lt"/>
        <a:ea typeface="+mn-ea"/>
        <a:cs typeface="+mn-cs"/>
        <a:sym typeface="Helvetica Neue Light"/>
      </a:defRPr>
    </a:lvl7pPr>
    <a:lvl8pPr indent="1600200" algn="ctr" defTabSz="584200">
      <a:defRPr sz="3600">
        <a:latin typeface="+mn-lt"/>
        <a:ea typeface="+mn-ea"/>
        <a:cs typeface="+mn-cs"/>
        <a:sym typeface="Helvetica Neue Light"/>
      </a:defRPr>
    </a:lvl8pPr>
    <a:lvl9pPr indent="1828800" algn="ctr" defTabSz="584200">
      <a:defRPr sz="3600">
        <a:latin typeface="+mn-lt"/>
        <a:ea typeface="+mn-ea"/>
        <a:cs typeface="+mn-cs"/>
        <a:sym typeface="Helvetica Neue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000000"/>
              </a:solidFill>
              <a:prstDash val="solid"/>
              <a:miter lim="400000"/>
            </a:ln>
          </a:left>
          <a:right>
            <a:ln w="12700" cap="flat">
              <a:solidFill>
                <a:srgbClr val="C4C6C6"/>
              </a:solidFill>
              <a:prstDash val="solid"/>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E8E9E8"/>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noFill/>
              <a:miter lim="400000"/>
            </a:ln>
          </a:insideH>
          <a:insideV>
            <a:ln w="12700" cap="flat">
              <a:noFill/>
              <a:miter lim="400000"/>
            </a:ln>
          </a:insideV>
        </a:tcBdr>
        <a:fill>
          <a:no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325D6B"/>
          </a:solidFill>
        </a:fill>
      </a:tcStyle>
    </a:firstRow>
  </a:tblStyle>
  <a:tblStyle styleId="{C7B018BB-80A7-4F77-B60F-C8B233D01FF8}"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EFF8FA"/>
          </a:solidFill>
        </a:fill>
      </a:tcStyle>
    </a:band2H>
    <a:firstCo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4F728F"/>
              </a:solidFill>
              <a:prstDash val="solid"/>
              <a:miter lim="400000"/>
            </a:ln>
          </a:top>
          <a:bottom>
            <a:ln w="12700" cap="flat">
              <a:solidFill>
                <a:srgbClr val="4F728F"/>
              </a:solidFill>
              <a:prstDash val="solid"/>
              <a:miter lim="400000"/>
            </a:ln>
          </a:bottom>
          <a:insideH>
            <a:ln w="12700" cap="flat">
              <a:solidFill>
                <a:srgbClr val="4F728F"/>
              </a:solidFill>
              <a:prstDash val="solid"/>
              <a:miter lim="400000"/>
            </a:ln>
          </a:insideH>
          <a:insideV>
            <a:ln w="12700" cap="flat">
              <a:noFill/>
              <a:miter lim="400000"/>
            </a:ln>
          </a:insideV>
        </a:tcBdr>
        <a:fill>
          <a:solidFill>
            <a:srgbClr val="D4DADF"/>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638EB0"/>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173D59"/>
          </a:solidFill>
        </a:fill>
      </a:tcStyle>
    </a:firstRow>
  </a:tblStyle>
  <a:tblStyle styleId="{EEE7283C-3CF3-47DC-8721-378D4A62B228}" styleName="">
    <a:tblBg/>
    <a:wholeTbl>
      <a:tcTxStyle b="off" i="off">
        <a:font>
          <a:latin typeface="Helvetica Neue"/>
          <a:ea typeface="Helvetica Neue"/>
          <a:cs typeface="Helvetica Neue"/>
        </a:font>
        <a:srgbClr val="444444"/>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3C3C1D"/>
              </a:solidFill>
              <a:prstDash val="solid"/>
              <a:miter lim="400000"/>
            </a:ln>
          </a:left>
          <a:right>
            <a:ln w="12700" cap="flat">
              <a:solidFill>
                <a:srgbClr val="A9A584"/>
              </a:solidFill>
              <a:prstDash val="solid"/>
              <a:miter lim="400000"/>
            </a:ln>
          </a:right>
          <a:top>
            <a:ln w="12700" cap="flat">
              <a:solidFill>
                <a:srgbClr val="A9A584"/>
              </a:solidFill>
              <a:prstDash val="solid"/>
              <a:miter lim="400000"/>
            </a:ln>
          </a:top>
          <a:bottom>
            <a:ln w="12700" cap="flat">
              <a:solidFill>
                <a:srgbClr val="A9A584"/>
              </a:solidFill>
              <a:prstDash val="solid"/>
              <a:miter lim="400000"/>
            </a:ln>
          </a:bottom>
          <a:insideH>
            <a:ln w="12700" cap="flat">
              <a:solidFill>
                <a:srgbClr val="A9A584"/>
              </a:solidFill>
              <a:prstDash val="solid"/>
              <a:miter lim="400000"/>
            </a:ln>
          </a:insideH>
          <a:insideV>
            <a:ln w="12700" cap="flat">
              <a:solidFill>
                <a:srgbClr val="A9A584"/>
              </a:solidFill>
              <a:prstDash val="solid"/>
              <a:miter lim="400000"/>
            </a:ln>
          </a:insideV>
        </a:tcBdr>
        <a:fill>
          <a:solidFill>
            <a:srgbClr val="CFCDBB"/>
          </a:solidFill>
        </a:fill>
      </a:tcStyle>
    </a:firstCol>
    <a:lastRow>
      <a:tcTxStyle b="off" i="off">
        <a:font>
          <a:latin typeface="Helvetica Neue"/>
          <a:ea typeface="Helvetica Neue"/>
          <a:cs typeface="Helvetica Neue"/>
        </a:font>
        <a:srgbClr val="444444"/>
      </a:tcTxStyle>
      <a:tcStyle>
        <a:tcBdr>
          <a:left>
            <a:ln w="12700" cap="flat">
              <a:solidFill>
                <a:srgbClr val="C6C6C6"/>
              </a:solidFill>
              <a:prstDash val="solid"/>
              <a:miter lim="400000"/>
            </a:ln>
          </a:left>
          <a:right>
            <a:ln w="12700" cap="flat">
              <a:solidFill>
                <a:srgbClr val="C6C6C6"/>
              </a:solidFill>
              <a:prstDash val="solid"/>
              <a:miter lim="400000"/>
            </a:ln>
          </a:right>
          <a:top>
            <a:ln w="12700" cap="flat">
              <a:solidFill>
                <a:srgbClr val="656839"/>
              </a:solidFill>
              <a:prstDash val="solid"/>
              <a:miter lim="400000"/>
            </a:ln>
          </a:top>
          <a:bottom>
            <a:ln w="12700" cap="flat">
              <a:solidFill>
                <a:srgbClr val="3C3C1D"/>
              </a:solidFill>
              <a:prstDash val="solid"/>
              <a:miter lim="400000"/>
            </a:ln>
          </a:bottom>
          <a:insideH>
            <a:ln w="12700" cap="flat">
              <a:solidFill>
                <a:srgbClr val="C6C6C6"/>
              </a:solidFill>
              <a:prstDash val="solid"/>
              <a:miter lim="400000"/>
            </a:ln>
          </a:insideH>
          <a:insideV>
            <a:ln w="12700" cap="flat">
              <a:solidFill>
                <a:srgbClr val="C6C6C6"/>
              </a:solidFill>
              <a:prstDash val="solid"/>
              <a:miter lim="400000"/>
            </a:ln>
          </a:insideV>
        </a:tcBdr>
        <a:fill>
          <a:solidFill>
            <a:srgbClr val="E8E9E8"/>
          </a:solidFill>
        </a:fill>
      </a:tcStyle>
    </a:lastRow>
    <a:firstRow>
      <a:tcTxStyle b="off" i="off">
        <a:font>
          <a:latin typeface="Helvetica Neue"/>
          <a:ea typeface="Helvetica Neue"/>
          <a:cs typeface="Helvetica Neue"/>
        </a:font>
        <a:srgbClr val="FFFFFF"/>
      </a:tcTxStyle>
      <a:tcStyle>
        <a:tcBdr>
          <a:left>
            <a:ln w="12700" cap="flat">
              <a:solidFill>
                <a:srgbClr val="A9A584"/>
              </a:solidFill>
              <a:prstDash val="solid"/>
              <a:miter lim="400000"/>
            </a:ln>
          </a:left>
          <a:right>
            <a:ln w="12700" cap="flat">
              <a:solidFill>
                <a:srgbClr val="A9A584"/>
              </a:solidFill>
              <a:prstDash val="solid"/>
              <a:miter lim="400000"/>
            </a:ln>
          </a:right>
          <a:top>
            <a:ln w="12700" cap="flat">
              <a:solidFill>
                <a:srgbClr val="3C3C1D"/>
              </a:solidFill>
              <a:prstDash val="solid"/>
              <a:miter lim="400000"/>
            </a:ln>
          </a:top>
          <a:bottom>
            <a:ln w="12700" cap="flat">
              <a:solidFill>
                <a:srgbClr val="CBCBCB"/>
              </a:solidFill>
              <a:prstDash val="solid"/>
              <a:miter lim="400000"/>
            </a:ln>
          </a:bottom>
          <a:insideH>
            <a:ln w="12700" cap="flat">
              <a:solidFill>
                <a:srgbClr val="AAA485"/>
              </a:solidFill>
              <a:prstDash val="solid"/>
              <a:miter lim="400000"/>
            </a:ln>
          </a:insideH>
          <a:insideV>
            <a:ln w="12700" cap="flat">
              <a:solidFill>
                <a:srgbClr val="A9A584"/>
              </a:solidFill>
              <a:prstDash val="solid"/>
              <a:miter lim="400000"/>
            </a:ln>
          </a:insideV>
        </a:tcBdr>
        <a:fill>
          <a:solidFill>
            <a:srgbClr val="656839"/>
          </a:solidFill>
        </a:fill>
      </a:tcStyle>
    </a:firstRow>
  </a:tblStyle>
  <a:tblStyle styleId="{CF821DB8-F4EB-4A41-A1BA-3FCAFE7338EE}"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F1F1F1"/>
          </a:solidFill>
        </a:fill>
      </a:tcStyle>
    </a:wholeTbl>
    <a:band2H>
      <a:tcTxStyle/>
      <a:tcStyle>
        <a:tcBdr/>
        <a:fill>
          <a:solidFill>
            <a:srgbClr val="E4E4E0"/>
          </a:solidFill>
        </a:fill>
      </a:tcStyle>
    </a:band2H>
    <a:firstCol>
      <a:tcTxStyle b="off" i="off">
        <a:font>
          <a:latin typeface="Helvetica Neue"/>
          <a:ea typeface="Helvetica Neue"/>
          <a:cs typeface="Helvetica Neue"/>
        </a:font>
        <a:srgbClr val="FFFFFF"/>
      </a:tcTxStyle>
      <a:tcStyle>
        <a:tcBdr>
          <a:left>
            <a:ln w="12700" cap="flat">
              <a:solidFill>
                <a:srgbClr val="515151"/>
              </a:solidFill>
              <a:prstDash val="solid"/>
              <a:miter lim="400000"/>
            </a:ln>
          </a:left>
          <a:right>
            <a:ln w="12700" cap="flat">
              <a:noFill/>
              <a:miter lim="400000"/>
            </a:ln>
          </a:right>
          <a:top>
            <a:ln w="12700" cap="flat">
              <a:solidFill>
                <a:srgbClr val="7D7766"/>
              </a:solidFill>
              <a:prstDash val="solid"/>
              <a:miter lim="400000"/>
            </a:ln>
          </a:top>
          <a:bottom>
            <a:ln w="12700" cap="flat">
              <a:solidFill>
                <a:srgbClr val="7D7766"/>
              </a:solidFill>
              <a:prstDash val="solid"/>
              <a:miter lim="400000"/>
            </a:ln>
          </a:bottom>
          <a:insideH>
            <a:ln w="12700" cap="flat">
              <a:solidFill>
                <a:srgbClr val="7D7766"/>
              </a:solidFill>
              <a:prstDash val="solid"/>
              <a:miter lim="400000"/>
            </a:ln>
          </a:insideH>
          <a:insideV>
            <a:ln w="12700" cap="flat">
              <a:noFill/>
              <a:miter lim="400000"/>
            </a:ln>
          </a:insideV>
        </a:tcBdr>
        <a:fill>
          <a:solidFill>
            <a:srgbClr val="8F8B7E"/>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747474"/>
              </a:solidFill>
              <a:prstDash val="solid"/>
              <a:miter lim="400000"/>
            </a:ln>
          </a:top>
          <a:bottom>
            <a:ln w="12700" cap="flat">
              <a:solidFill>
                <a:srgbClr val="515151"/>
              </a:solidFill>
              <a:prstDash val="solid"/>
              <a:miter lim="400000"/>
            </a:ln>
          </a:bottom>
          <a:insideH>
            <a:ln w="12700" cap="flat">
              <a:noFill/>
              <a:miter lim="400000"/>
            </a:ln>
          </a:insideH>
          <a:insideV>
            <a:ln w="12700" cap="flat">
              <a:noFill/>
              <a:miter lim="400000"/>
            </a:ln>
          </a:insideV>
        </a:tcBdr>
        <a:fill>
          <a:solidFill>
            <a:srgbClr val="F1F1F1"/>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515151"/>
              </a:solidFill>
              <a:prstDash val="solid"/>
              <a:miter lim="400000"/>
            </a:ln>
          </a:top>
          <a:bottom>
            <a:ln w="25400" cap="flat">
              <a:solidFill>
                <a:srgbClr val="A9A584"/>
              </a:solidFill>
              <a:prstDash val="solid"/>
              <a:miter lim="400000"/>
            </a:ln>
          </a:bottom>
          <a:insideH>
            <a:ln w="12700" cap="flat">
              <a:noFill/>
              <a:miter lim="400000"/>
            </a:ln>
          </a:insideH>
          <a:insideV>
            <a:ln w="12700" cap="flat">
              <a:noFill/>
              <a:miter lim="400000"/>
            </a:ln>
          </a:insideV>
        </a:tcBdr>
        <a:fill>
          <a:solidFill>
            <a:srgbClr val="5E5A4C"/>
          </a:solidFill>
        </a:fill>
      </a:tcStyle>
    </a:firstRow>
  </a:tblStyle>
  <a:tblStyle styleId="{33BA23B1-9221-436E-865A-0063620EA4FD}" styleName="">
    <a:tblBg/>
    <a:wholeTb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solidFill>
                <a:srgbClr val="747474"/>
              </a:solidFill>
              <a:prstDash val="solid"/>
              <a:miter lim="400000"/>
            </a:ln>
          </a:insideH>
          <a:insideV>
            <a:ln w="12700" cap="flat">
              <a:solidFill>
                <a:srgbClr val="747474"/>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lastRow>
    <a:fir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firstRow>
  </a:tblStyle>
  <a:tblStyle styleId="{2708684C-4D16-4618-839F-0558EEFCDFE6}" styleName="">
    <a:tblBg/>
    <a:wholeTbl>
      <a:tcTxStyle b="off" i="off">
        <a:font>
          <a:latin typeface="Helvetica Neue"/>
          <a:ea typeface="Helvetica Neue"/>
          <a:cs typeface="Helvetica Neue"/>
        </a:font>
        <a:srgbClr val="777777"/>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525252"/>
              </a:solidFill>
              <a:custDash>
                <a:ds d="200000" sp="200000"/>
              </a:custDash>
              <a:miter lim="400000"/>
            </a:ln>
          </a:top>
          <a:bottom>
            <a:ln w="12700" cap="flat">
              <a:solidFill>
                <a:srgbClr val="525252"/>
              </a:solidFill>
              <a:custDash>
                <a:ds d="200000" sp="200000"/>
              </a:custDash>
              <a:miter lim="400000"/>
            </a:ln>
          </a:bottom>
          <a:insideH>
            <a:ln w="12700" cap="flat">
              <a:solidFill>
                <a:srgbClr val="525252"/>
              </a:solidFill>
              <a:custDash>
                <a:ds d="200000" sp="200000"/>
              </a:custDash>
              <a:miter lim="400000"/>
            </a:ln>
          </a:insideH>
          <a:insideV>
            <a:ln w="12700" cap="flat">
              <a:solidFill>
                <a:srgbClr val="C9C9C9"/>
              </a:solidFill>
              <a:prstDash val="solid"/>
              <a:miter lim="400000"/>
            </a:ln>
          </a:insideV>
        </a:tcBdr>
        <a:fill>
          <a:noFill/>
        </a:fill>
      </a:tcStyle>
    </a:wholeTbl>
    <a:band2H>
      <a:tcTxStyle/>
      <a:tcStyle>
        <a:tcBdr/>
        <a:fill>
          <a:solidFill>
            <a:srgbClr val="D2D2D2">
              <a:alpha val="30000"/>
            </a:srgbClr>
          </a:solidFill>
        </a:fill>
      </a:tcStyle>
    </a:band2H>
    <a:firstCol>
      <a:tcTxStyle b="off" i="off">
        <a:font>
          <a:latin typeface="Helvetica Neue Medium"/>
          <a:ea typeface="Helvetica Neue Medium"/>
          <a:cs typeface="Helvetica Neue Medium"/>
        </a:font>
        <a:srgbClr val="555555"/>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C9C9C9"/>
              </a:solidFill>
              <a:prstDash val="solid"/>
              <a:miter lim="400000"/>
            </a:ln>
          </a:top>
          <a:bottom>
            <a:ln w="12700" cap="flat">
              <a:solidFill>
                <a:srgbClr val="C9C9C9"/>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Col>
    <a:la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lastRow>
    <a:fir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1158" y="7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Shape 3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0" name="Shape 40"/>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Avenir Roman"/>
        <a:ea typeface="Avenir Roman"/>
        <a:cs typeface="Avenir Roman"/>
        <a:sym typeface="Avenir Roman"/>
      </a:defRPr>
    </a:lvl1pPr>
    <a:lvl2pPr indent="228600" defTabSz="457200">
      <a:lnSpc>
        <a:spcPct val="125000"/>
      </a:lnSpc>
      <a:defRPr sz="2400">
        <a:latin typeface="Avenir Roman"/>
        <a:ea typeface="Avenir Roman"/>
        <a:cs typeface="Avenir Roman"/>
        <a:sym typeface="Avenir Roman"/>
      </a:defRPr>
    </a:lvl2pPr>
    <a:lvl3pPr indent="457200" defTabSz="457200">
      <a:lnSpc>
        <a:spcPct val="125000"/>
      </a:lnSpc>
      <a:defRPr sz="2400">
        <a:latin typeface="Avenir Roman"/>
        <a:ea typeface="Avenir Roman"/>
        <a:cs typeface="Avenir Roman"/>
        <a:sym typeface="Avenir Roman"/>
      </a:defRPr>
    </a:lvl3pPr>
    <a:lvl4pPr indent="685800" defTabSz="457200">
      <a:lnSpc>
        <a:spcPct val="125000"/>
      </a:lnSpc>
      <a:defRPr sz="2400">
        <a:latin typeface="Avenir Roman"/>
        <a:ea typeface="Avenir Roman"/>
        <a:cs typeface="Avenir Roman"/>
        <a:sym typeface="Avenir Roman"/>
      </a:defRPr>
    </a:lvl4pPr>
    <a:lvl5pPr indent="914400" defTabSz="457200">
      <a:lnSpc>
        <a:spcPct val="125000"/>
      </a:lnSpc>
      <a:defRPr sz="2400">
        <a:latin typeface="Avenir Roman"/>
        <a:ea typeface="Avenir Roman"/>
        <a:cs typeface="Avenir Roman"/>
        <a:sym typeface="Avenir Roman"/>
      </a:defRPr>
    </a:lvl5pPr>
    <a:lvl6pPr indent="1143000" defTabSz="457200">
      <a:lnSpc>
        <a:spcPct val="125000"/>
      </a:lnSpc>
      <a:defRPr sz="2400">
        <a:latin typeface="Avenir Roman"/>
        <a:ea typeface="Avenir Roman"/>
        <a:cs typeface="Avenir Roman"/>
        <a:sym typeface="Avenir Roman"/>
      </a:defRPr>
    </a:lvl6pPr>
    <a:lvl7pPr indent="1371600" defTabSz="457200">
      <a:lnSpc>
        <a:spcPct val="125000"/>
      </a:lnSpc>
      <a:defRPr sz="2400">
        <a:latin typeface="Avenir Roman"/>
        <a:ea typeface="Avenir Roman"/>
        <a:cs typeface="Avenir Roman"/>
        <a:sym typeface="Avenir Roman"/>
      </a:defRPr>
    </a:lvl7pPr>
    <a:lvl8pPr indent="1600200" defTabSz="457200">
      <a:lnSpc>
        <a:spcPct val="125000"/>
      </a:lnSpc>
      <a:defRPr sz="2400">
        <a:latin typeface="Avenir Roman"/>
        <a:ea typeface="Avenir Roman"/>
        <a:cs typeface="Avenir Roman"/>
        <a:sym typeface="Avenir Roman"/>
      </a:defRPr>
    </a:lvl8pPr>
    <a:lvl9pPr indent="1828800" defTabSz="457200">
      <a:lnSpc>
        <a:spcPct val="125000"/>
      </a:lnSpc>
      <a:defRPr sz="2400">
        <a:latin typeface="Avenir Roman"/>
        <a:ea typeface="Avenir Roman"/>
        <a:cs typeface="Avenir Roman"/>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amp; Subtitle">
    <p:spTree>
      <p:nvGrpSpPr>
        <p:cNvPr id="1" name=""/>
        <p:cNvGrpSpPr/>
        <p:nvPr/>
      </p:nvGrpSpPr>
      <p:grpSpPr>
        <a:xfrm>
          <a:off x="0" y="0"/>
          <a:ext cx="0" cy="0"/>
          <a:chOff x="0" y="0"/>
          <a:chExt cx="0" cy="0"/>
        </a:xfrm>
      </p:grpSpPr>
      <p:sp>
        <p:nvSpPr>
          <p:cNvPr id="7" name="Shape 7"/>
          <p:cNvSpPr/>
          <p:nvPr/>
        </p:nvSpPr>
        <p:spPr>
          <a:xfrm>
            <a:off x="571500" y="4749800"/>
            <a:ext cx="11868094" cy="129"/>
          </a:xfrm>
          <a:prstGeom prst="rect">
            <a:avLst/>
          </a:pr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8" name="Shape 8"/>
          <p:cNvSpPr>
            <a:spLocks noGrp="1"/>
          </p:cNvSpPr>
          <p:nvPr>
            <p:ph type="title"/>
          </p:nvPr>
        </p:nvSpPr>
        <p:spPr>
          <a:xfrm>
            <a:off x="571500" y="1320800"/>
            <a:ext cx="11861800" cy="3175000"/>
          </a:xfrm>
          <a:prstGeom prst="rect">
            <a:avLst/>
          </a:prstGeom>
        </p:spPr>
        <p:txBody>
          <a:bodyPr/>
          <a:lstStyle/>
          <a:p>
            <a:pPr lvl="0">
              <a:defRPr sz="1800"/>
            </a:pPr>
            <a:r>
              <a:rPr sz="4200"/>
              <a:t>Title Text</a:t>
            </a:r>
          </a:p>
        </p:txBody>
      </p:sp>
      <p:sp>
        <p:nvSpPr>
          <p:cNvPr id="9" name="Shape 9"/>
          <p:cNvSpPr>
            <a:spLocks noGrp="1"/>
          </p:cNvSpPr>
          <p:nvPr>
            <p:ph type="body" idx="1"/>
          </p:nvPr>
        </p:nvSpPr>
        <p:spPr>
          <a:xfrm>
            <a:off x="571500" y="5016500"/>
            <a:ext cx="11861800" cy="1016000"/>
          </a:xfrm>
          <a:prstGeom prst="rect">
            <a:avLst/>
          </a:prstGeom>
        </p:spPr>
        <p:txBody>
          <a:bodyPr/>
          <a:lstStyle>
            <a:lvl1pPr marL="0" indent="0">
              <a:buSzTx/>
              <a:buFontTx/>
              <a:buNone/>
              <a:defRPr sz="2600">
                <a:latin typeface="Helvetica Neue"/>
                <a:ea typeface="Helvetica Neue"/>
                <a:cs typeface="Helvetica Neue"/>
                <a:sym typeface="Helvetica Neue"/>
              </a:defRPr>
            </a:lvl1pPr>
            <a:lvl2pPr marL="0" indent="228600">
              <a:buSzTx/>
              <a:buFontTx/>
              <a:buNone/>
              <a:defRPr sz="2600">
                <a:latin typeface="Helvetica Neue"/>
                <a:ea typeface="Helvetica Neue"/>
                <a:cs typeface="Helvetica Neue"/>
                <a:sym typeface="Helvetica Neue"/>
              </a:defRPr>
            </a:lvl2pPr>
            <a:lvl3pPr marL="0" indent="457200">
              <a:buSzTx/>
              <a:buFontTx/>
              <a:buNone/>
              <a:defRPr sz="2600">
                <a:latin typeface="Helvetica Neue"/>
                <a:ea typeface="Helvetica Neue"/>
                <a:cs typeface="Helvetica Neue"/>
                <a:sym typeface="Helvetica Neue"/>
              </a:defRPr>
            </a:lvl3pPr>
            <a:lvl4pPr marL="0" indent="685800">
              <a:buSzTx/>
              <a:buFontTx/>
              <a:buNone/>
              <a:defRPr sz="2600">
                <a:latin typeface="Helvetica Neue"/>
                <a:ea typeface="Helvetica Neue"/>
                <a:cs typeface="Helvetica Neue"/>
                <a:sym typeface="Helvetica Neue"/>
              </a:defRPr>
            </a:lvl4pPr>
            <a:lvl5pPr marL="0" indent="914400">
              <a:buSzTx/>
              <a:buFontTx/>
              <a:buNone/>
              <a:defRPr sz="2600">
                <a:latin typeface="Helvetica Neue"/>
                <a:ea typeface="Helvetica Neue"/>
                <a:cs typeface="Helvetica Neue"/>
                <a:sym typeface="Helvetica Neue"/>
              </a:defRPr>
            </a:lvl5pPr>
          </a:lstStyle>
          <a:p>
            <a:pPr lvl="0">
              <a:defRPr sz="1800">
                <a:solidFill>
                  <a:srgbClr val="000000"/>
                </a:solidFill>
              </a:defRPr>
            </a:pPr>
            <a:r>
              <a:rPr sz="2600">
                <a:solidFill>
                  <a:srgbClr val="747474"/>
                </a:solidFill>
              </a:rPr>
              <a:t>Body Level One</a:t>
            </a:r>
          </a:p>
          <a:p>
            <a:pPr lvl="1">
              <a:defRPr sz="1800">
                <a:solidFill>
                  <a:srgbClr val="000000"/>
                </a:solidFill>
              </a:defRPr>
            </a:pPr>
            <a:r>
              <a:rPr sz="2600">
                <a:solidFill>
                  <a:srgbClr val="747474"/>
                </a:solidFill>
              </a:rPr>
              <a:t>Body Level Two</a:t>
            </a:r>
          </a:p>
          <a:p>
            <a:pPr lvl="2">
              <a:defRPr sz="1800">
                <a:solidFill>
                  <a:srgbClr val="000000"/>
                </a:solidFill>
              </a:defRPr>
            </a:pPr>
            <a:r>
              <a:rPr sz="2600">
                <a:solidFill>
                  <a:srgbClr val="747474"/>
                </a:solidFill>
              </a:rPr>
              <a:t>Body Level Three</a:t>
            </a:r>
          </a:p>
          <a:p>
            <a:pPr lvl="3">
              <a:defRPr sz="1800">
                <a:solidFill>
                  <a:srgbClr val="000000"/>
                </a:solidFill>
              </a:defRPr>
            </a:pPr>
            <a:r>
              <a:rPr sz="2600">
                <a:solidFill>
                  <a:srgbClr val="747474"/>
                </a:solidFill>
              </a:rPr>
              <a:t>Body Level Four</a:t>
            </a:r>
          </a:p>
          <a:p>
            <a:pPr lvl="4">
              <a:defRPr sz="1800">
                <a:solidFill>
                  <a:srgbClr val="000000"/>
                </a:solidFill>
              </a:defRPr>
            </a:pPr>
            <a:r>
              <a:rPr sz="2600">
                <a:solidFill>
                  <a:srgbClr val="747474"/>
                </a:solidFill>
              </a:rPr>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spTree>
      <p:nvGrpSpPr>
        <p:cNvPr id="1" name=""/>
        <p:cNvGrpSpPr/>
        <p:nvPr/>
      </p:nvGrpSpPr>
      <p:grpSpPr>
        <a:xfrm>
          <a:off x="0" y="0"/>
          <a:ext cx="0" cy="0"/>
          <a:chOff x="0" y="0"/>
          <a:chExt cx="0" cy="0"/>
        </a:xfrm>
      </p:grpSpPr>
      <p:sp>
        <p:nvSpPr>
          <p:cNvPr id="11" name="Shape 11"/>
          <p:cNvSpPr/>
          <p:nvPr/>
        </p:nvSpPr>
        <p:spPr>
          <a:xfrm rot="5400000">
            <a:off x="6832536" y="8686863"/>
            <a:ext cx="1422529"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12" name="Shape 12"/>
          <p:cNvSpPr>
            <a:spLocks noGrp="1"/>
          </p:cNvSpPr>
          <p:nvPr>
            <p:ph type="title"/>
          </p:nvPr>
        </p:nvSpPr>
        <p:spPr>
          <a:xfrm>
            <a:off x="1409700" y="7785100"/>
            <a:ext cx="5791200" cy="1701800"/>
          </a:xfrm>
          <a:prstGeom prst="rect">
            <a:avLst/>
          </a:prstGeom>
        </p:spPr>
        <p:txBody>
          <a:bodyPr anchor="ctr"/>
          <a:lstStyle>
            <a:lvl1pPr algn="r"/>
          </a:lstStyle>
          <a:p>
            <a:pPr lvl="0">
              <a:defRPr sz="1800"/>
            </a:pPr>
            <a:r>
              <a:rPr sz="4200"/>
              <a:t>Title Text</a:t>
            </a:r>
          </a:p>
        </p:txBody>
      </p:sp>
      <p:sp>
        <p:nvSpPr>
          <p:cNvPr id="13" name="Shape 13"/>
          <p:cNvSpPr>
            <a:spLocks noGrp="1"/>
          </p:cNvSpPr>
          <p:nvPr>
            <p:ph type="body" idx="1"/>
          </p:nvPr>
        </p:nvSpPr>
        <p:spPr>
          <a:xfrm>
            <a:off x="7848600" y="8470900"/>
            <a:ext cx="4953000" cy="508000"/>
          </a:xfrm>
          <a:prstGeom prst="rect">
            <a:avLst/>
          </a:prstGeom>
        </p:spPr>
        <p:txBody>
          <a:bodyPr/>
          <a:lstStyle>
            <a:lvl1pPr marL="0" indent="0">
              <a:buSzTx/>
              <a:buFontTx/>
              <a:buNone/>
              <a:defRPr sz="2600">
                <a:latin typeface="Helvetica Neue"/>
                <a:ea typeface="Helvetica Neue"/>
                <a:cs typeface="Helvetica Neue"/>
                <a:sym typeface="Helvetica Neue"/>
              </a:defRPr>
            </a:lvl1pPr>
            <a:lvl2pPr marL="0" indent="228600">
              <a:buSzTx/>
              <a:buFontTx/>
              <a:buNone/>
              <a:defRPr sz="2600">
                <a:latin typeface="Helvetica Neue"/>
                <a:ea typeface="Helvetica Neue"/>
                <a:cs typeface="Helvetica Neue"/>
                <a:sym typeface="Helvetica Neue"/>
              </a:defRPr>
            </a:lvl2pPr>
            <a:lvl3pPr marL="0" indent="457200">
              <a:buSzTx/>
              <a:buFontTx/>
              <a:buNone/>
              <a:defRPr sz="2600">
                <a:latin typeface="Helvetica Neue"/>
                <a:ea typeface="Helvetica Neue"/>
                <a:cs typeface="Helvetica Neue"/>
                <a:sym typeface="Helvetica Neue"/>
              </a:defRPr>
            </a:lvl3pPr>
            <a:lvl4pPr marL="0" indent="685800">
              <a:buSzTx/>
              <a:buFontTx/>
              <a:buNone/>
              <a:defRPr sz="2600">
                <a:latin typeface="Helvetica Neue"/>
                <a:ea typeface="Helvetica Neue"/>
                <a:cs typeface="Helvetica Neue"/>
                <a:sym typeface="Helvetica Neue"/>
              </a:defRPr>
            </a:lvl4pPr>
            <a:lvl5pPr marL="0" indent="914400">
              <a:buSzTx/>
              <a:buFontTx/>
              <a:buNone/>
              <a:defRPr sz="2600">
                <a:latin typeface="Helvetica Neue"/>
                <a:ea typeface="Helvetica Neue"/>
                <a:cs typeface="Helvetica Neue"/>
                <a:sym typeface="Helvetica Neue"/>
              </a:defRPr>
            </a:lvl5pPr>
          </a:lstStyle>
          <a:p>
            <a:pPr lvl="0">
              <a:defRPr sz="1800">
                <a:solidFill>
                  <a:srgbClr val="000000"/>
                </a:solidFill>
              </a:defRPr>
            </a:pPr>
            <a:r>
              <a:rPr sz="2600">
                <a:solidFill>
                  <a:srgbClr val="747474"/>
                </a:solidFill>
              </a:rPr>
              <a:t>Body Level One</a:t>
            </a:r>
          </a:p>
          <a:p>
            <a:pPr lvl="1">
              <a:defRPr sz="1800">
                <a:solidFill>
                  <a:srgbClr val="000000"/>
                </a:solidFill>
              </a:defRPr>
            </a:pPr>
            <a:r>
              <a:rPr sz="2600">
                <a:solidFill>
                  <a:srgbClr val="747474"/>
                </a:solidFill>
              </a:rPr>
              <a:t>Body Level Two</a:t>
            </a:r>
          </a:p>
          <a:p>
            <a:pPr lvl="2">
              <a:defRPr sz="1800">
                <a:solidFill>
                  <a:srgbClr val="000000"/>
                </a:solidFill>
              </a:defRPr>
            </a:pPr>
            <a:r>
              <a:rPr sz="2600">
                <a:solidFill>
                  <a:srgbClr val="747474"/>
                </a:solidFill>
              </a:rPr>
              <a:t>Body Level Three</a:t>
            </a:r>
          </a:p>
          <a:p>
            <a:pPr lvl="3">
              <a:defRPr sz="1800">
                <a:solidFill>
                  <a:srgbClr val="000000"/>
                </a:solidFill>
              </a:defRPr>
            </a:pPr>
            <a:r>
              <a:rPr sz="2600">
                <a:solidFill>
                  <a:srgbClr val="747474"/>
                </a:solidFill>
              </a:rPr>
              <a:t>Body Level Four</a:t>
            </a:r>
          </a:p>
          <a:p>
            <a:pPr lvl="4">
              <a:defRPr sz="1800">
                <a:solidFill>
                  <a:srgbClr val="000000"/>
                </a:solidFill>
              </a:defRPr>
            </a:pPr>
            <a:r>
              <a:rPr sz="2600">
                <a:solidFill>
                  <a:srgbClr val="747474"/>
                </a:solidFill>
              </a:rP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 Center">
    <p:spTree>
      <p:nvGrpSpPr>
        <p:cNvPr id="1" name=""/>
        <p:cNvGrpSpPr/>
        <p:nvPr/>
      </p:nvGrpSpPr>
      <p:grpSpPr>
        <a:xfrm>
          <a:off x="0" y="0"/>
          <a:ext cx="0" cy="0"/>
          <a:chOff x="0" y="0"/>
          <a:chExt cx="0" cy="0"/>
        </a:xfrm>
      </p:grpSpPr>
      <p:sp>
        <p:nvSpPr>
          <p:cNvPr id="15" name="Shape 15"/>
          <p:cNvSpPr>
            <a:spLocks noGrp="1"/>
          </p:cNvSpPr>
          <p:nvPr>
            <p:ph type="title"/>
          </p:nvPr>
        </p:nvSpPr>
        <p:spPr>
          <a:xfrm>
            <a:off x="571500" y="3289300"/>
            <a:ext cx="11861800" cy="3175000"/>
          </a:xfrm>
          <a:prstGeom prst="rect">
            <a:avLst/>
          </a:prstGeom>
        </p:spPr>
        <p:txBody>
          <a:bodyPr anchor="ctr"/>
          <a:lstStyle/>
          <a:p>
            <a:pPr lvl="0">
              <a:defRPr sz="1800"/>
            </a:pPr>
            <a:r>
              <a:rPr sz="4200"/>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17" name="Shape 17"/>
          <p:cNvSpPr/>
          <p:nvPr/>
        </p:nvSpPr>
        <p:spPr>
          <a:xfrm>
            <a:off x="571500" y="4864100"/>
            <a:ext cx="5334476" cy="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lose/>
              </a:path>
            </a:pathLst>
          </a:cu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18" name="Shape 18"/>
          <p:cNvSpPr>
            <a:spLocks noGrp="1"/>
          </p:cNvSpPr>
          <p:nvPr>
            <p:ph type="title"/>
          </p:nvPr>
        </p:nvSpPr>
        <p:spPr>
          <a:xfrm>
            <a:off x="571500" y="1435100"/>
            <a:ext cx="5334000" cy="3175000"/>
          </a:xfrm>
          <a:prstGeom prst="rect">
            <a:avLst/>
          </a:prstGeom>
        </p:spPr>
        <p:txBody>
          <a:bodyPr/>
          <a:lstStyle/>
          <a:p>
            <a:pPr lvl="0">
              <a:defRPr sz="1800"/>
            </a:pPr>
            <a:r>
              <a:rPr sz="4200"/>
              <a:t>Title Text</a:t>
            </a:r>
          </a:p>
        </p:txBody>
      </p:sp>
      <p:sp>
        <p:nvSpPr>
          <p:cNvPr id="19" name="Shape 19"/>
          <p:cNvSpPr>
            <a:spLocks noGrp="1"/>
          </p:cNvSpPr>
          <p:nvPr>
            <p:ph type="body" idx="1"/>
          </p:nvPr>
        </p:nvSpPr>
        <p:spPr>
          <a:xfrm>
            <a:off x="571500" y="5130800"/>
            <a:ext cx="5334000" cy="3175000"/>
          </a:xfrm>
          <a:prstGeom prst="rect">
            <a:avLst/>
          </a:prstGeom>
        </p:spPr>
        <p:txBody>
          <a:bodyPr/>
          <a:lstStyle>
            <a:lvl1pPr marL="0" indent="0">
              <a:buSzTx/>
              <a:buFontTx/>
              <a:buNone/>
              <a:defRPr sz="2600">
                <a:latin typeface="Helvetica Neue"/>
                <a:ea typeface="Helvetica Neue"/>
                <a:cs typeface="Helvetica Neue"/>
                <a:sym typeface="Helvetica Neue"/>
              </a:defRPr>
            </a:lvl1pPr>
            <a:lvl2pPr marL="0" indent="228600">
              <a:buSzTx/>
              <a:buFontTx/>
              <a:buNone/>
              <a:defRPr sz="2600">
                <a:latin typeface="Helvetica Neue"/>
                <a:ea typeface="Helvetica Neue"/>
                <a:cs typeface="Helvetica Neue"/>
                <a:sym typeface="Helvetica Neue"/>
              </a:defRPr>
            </a:lvl2pPr>
            <a:lvl3pPr marL="0" indent="457200">
              <a:buSzTx/>
              <a:buFontTx/>
              <a:buNone/>
              <a:defRPr sz="2600">
                <a:latin typeface="Helvetica Neue"/>
                <a:ea typeface="Helvetica Neue"/>
                <a:cs typeface="Helvetica Neue"/>
                <a:sym typeface="Helvetica Neue"/>
              </a:defRPr>
            </a:lvl3pPr>
            <a:lvl4pPr marL="0" indent="685800">
              <a:buSzTx/>
              <a:buFontTx/>
              <a:buNone/>
              <a:defRPr sz="2600">
                <a:latin typeface="Helvetica Neue"/>
                <a:ea typeface="Helvetica Neue"/>
                <a:cs typeface="Helvetica Neue"/>
                <a:sym typeface="Helvetica Neue"/>
              </a:defRPr>
            </a:lvl4pPr>
            <a:lvl5pPr marL="0" indent="914400">
              <a:buSzTx/>
              <a:buFontTx/>
              <a:buNone/>
              <a:defRPr sz="2600">
                <a:latin typeface="Helvetica Neue"/>
                <a:ea typeface="Helvetica Neue"/>
                <a:cs typeface="Helvetica Neue"/>
                <a:sym typeface="Helvetica Neue"/>
              </a:defRPr>
            </a:lvl5pPr>
          </a:lstStyle>
          <a:p>
            <a:pPr lvl="0">
              <a:defRPr sz="1800">
                <a:solidFill>
                  <a:srgbClr val="000000"/>
                </a:solidFill>
              </a:defRPr>
            </a:pPr>
            <a:r>
              <a:rPr sz="2600">
                <a:solidFill>
                  <a:srgbClr val="747474"/>
                </a:solidFill>
              </a:rPr>
              <a:t>Body Level One</a:t>
            </a:r>
          </a:p>
          <a:p>
            <a:pPr lvl="1">
              <a:defRPr sz="1800">
                <a:solidFill>
                  <a:srgbClr val="000000"/>
                </a:solidFill>
              </a:defRPr>
            </a:pPr>
            <a:r>
              <a:rPr sz="2600">
                <a:solidFill>
                  <a:srgbClr val="747474"/>
                </a:solidFill>
              </a:rPr>
              <a:t>Body Level Two</a:t>
            </a:r>
          </a:p>
          <a:p>
            <a:pPr lvl="2">
              <a:defRPr sz="1800">
                <a:solidFill>
                  <a:srgbClr val="000000"/>
                </a:solidFill>
              </a:defRPr>
            </a:pPr>
            <a:r>
              <a:rPr sz="2600">
                <a:solidFill>
                  <a:srgbClr val="747474"/>
                </a:solidFill>
              </a:rPr>
              <a:t>Body Level Three</a:t>
            </a:r>
          </a:p>
          <a:p>
            <a:pPr lvl="3">
              <a:defRPr sz="1800">
                <a:solidFill>
                  <a:srgbClr val="000000"/>
                </a:solidFill>
              </a:defRPr>
            </a:pPr>
            <a:r>
              <a:rPr sz="2600">
                <a:solidFill>
                  <a:srgbClr val="747474"/>
                </a:solidFill>
              </a:rPr>
              <a:t>Body Level Four</a:t>
            </a:r>
          </a:p>
          <a:p>
            <a:pPr lvl="4">
              <a:defRPr sz="1800">
                <a:solidFill>
                  <a:srgbClr val="000000"/>
                </a:solidFill>
              </a:defRPr>
            </a:pPr>
            <a:r>
              <a:rPr sz="2600">
                <a:solidFill>
                  <a:srgbClr val="747474"/>
                </a:solidFill>
              </a:rP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pPr>
            <a:r>
              <a:rPr sz="4200"/>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3" name="Shape 23"/>
          <p:cNvSpPr>
            <a:spLocks noGrp="1"/>
          </p:cNvSpPr>
          <p:nvPr>
            <p:ph type="title"/>
          </p:nvPr>
        </p:nvSpPr>
        <p:spPr>
          <a:prstGeom prst="rect">
            <a:avLst/>
          </a:prstGeom>
        </p:spPr>
        <p:txBody>
          <a:bodyPr/>
          <a:lstStyle/>
          <a:p>
            <a:pPr lvl="0">
              <a:defRPr sz="1800"/>
            </a:pPr>
            <a:r>
              <a:rPr sz="4200"/>
              <a:t>Title Text</a:t>
            </a:r>
          </a:p>
        </p:txBody>
      </p:sp>
      <p:sp>
        <p:nvSpPr>
          <p:cNvPr id="24" name="Shape 24"/>
          <p:cNvSpPr>
            <a:spLocks noGrp="1"/>
          </p:cNvSpPr>
          <p:nvPr>
            <p:ph type="body" idx="1"/>
          </p:nvPr>
        </p:nvSpPr>
        <p:spPr>
          <a:prstGeom prst="rect">
            <a:avLst/>
          </a:prstGeom>
        </p:spPr>
        <p:txBody>
          <a:bodyPr/>
          <a:lstStyle/>
          <a:p>
            <a:pPr lvl="0">
              <a:defRPr sz="1800">
                <a:solidFill>
                  <a:srgbClr val="000000"/>
                </a:solidFill>
              </a:defRPr>
            </a:pPr>
            <a:r>
              <a:rPr sz="3600">
                <a:solidFill>
                  <a:srgbClr val="747474"/>
                </a:solidFill>
              </a:rPr>
              <a:t>Body Level One</a:t>
            </a:r>
          </a:p>
          <a:p>
            <a:pPr lvl="1">
              <a:defRPr sz="1800">
                <a:solidFill>
                  <a:srgbClr val="000000"/>
                </a:solidFill>
              </a:defRPr>
            </a:pPr>
            <a:r>
              <a:rPr sz="3600">
                <a:solidFill>
                  <a:srgbClr val="747474"/>
                </a:solidFill>
              </a:rPr>
              <a:t>Body Level Two</a:t>
            </a:r>
          </a:p>
          <a:p>
            <a:pPr lvl="2">
              <a:defRPr sz="1800">
                <a:solidFill>
                  <a:srgbClr val="000000"/>
                </a:solidFill>
              </a:defRPr>
            </a:pPr>
            <a:r>
              <a:rPr sz="3600">
                <a:solidFill>
                  <a:srgbClr val="747474"/>
                </a:solidFill>
              </a:rPr>
              <a:t>Body Level Three</a:t>
            </a:r>
          </a:p>
          <a:p>
            <a:pPr lvl="3">
              <a:defRPr sz="1800">
                <a:solidFill>
                  <a:srgbClr val="000000"/>
                </a:solidFill>
              </a:defRPr>
            </a:pPr>
            <a:r>
              <a:rPr sz="3600">
                <a:solidFill>
                  <a:srgbClr val="747474"/>
                </a:solidFill>
              </a:rPr>
              <a:t>Body Level Four</a:t>
            </a:r>
          </a:p>
          <a:p>
            <a:pPr lvl="4">
              <a:defRPr sz="1800">
                <a:solidFill>
                  <a:srgbClr val="000000"/>
                </a:solidFill>
              </a:defRPr>
            </a:pPr>
            <a:r>
              <a:rPr sz="3600">
                <a:solidFill>
                  <a:srgbClr val="747474"/>
                </a:solidFill>
              </a:rPr>
              <a:t>Body Level Five</a:t>
            </a:r>
          </a:p>
        </p:txBody>
      </p:sp>
      <p:sp>
        <p:nvSpPr>
          <p:cNvPr id="25" name="Shape 25"/>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27" name="Shape 27"/>
          <p:cNvSpPr/>
          <p:nvPr/>
        </p:nvSpPr>
        <p:spPr>
          <a:xfrm>
            <a:off x="571500" y="1968500"/>
            <a:ext cx="5073394" cy="133"/>
          </a:xfrm>
          <a:prstGeom prst="rect">
            <a:avLst/>
          </a:pr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28" name="Shape 28"/>
          <p:cNvSpPr>
            <a:spLocks noGrp="1"/>
          </p:cNvSpPr>
          <p:nvPr>
            <p:ph type="title"/>
          </p:nvPr>
        </p:nvSpPr>
        <p:spPr>
          <a:xfrm>
            <a:off x="571500" y="330200"/>
            <a:ext cx="5080000" cy="1397000"/>
          </a:xfrm>
          <a:prstGeom prst="rect">
            <a:avLst/>
          </a:prstGeom>
        </p:spPr>
        <p:txBody>
          <a:bodyPr/>
          <a:lstStyle/>
          <a:p>
            <a:pPr lvl="0">
              <a:defRPr sz="1800"/>
            </a:pPr>
            <a:r>
              <a:rPr sz="4200"/>
              <a:t>Title Text</a:t>
            </a:r>
          </a:p>
        </p:txBody>
      </p:sp>
      <p:sp>
        <p:nvSpPr>
          <p:cNvPr id="29" name="Shape 29"/>
          <p:cNvSpPr>
            <a:spLocks noGrp="1"/>
          </p:cNvSpPr>
          <p:nvPr>
            <p:ph type="body" idx="1"/>
          </p:nvPr>
        </p:nvSpPr>
        <p:spPr>
          <a:xfrm>
            <a:off x="571500" y="2222500"/>
            <a:ext cx="5080000" cy="6667500"/>
          </a:xfrm>
          <a:prstGeom prst="rect">
            <a:avLst/>
          </a:prstGeom>
        </p:spPr>
        <p:txBody>
          <a:bodyPr/>
          <a:lstStyle>
            <a:lvl1pPr marL="330200" indent="-330200">
              <a:spcBef>
                <a:spcPts val="3000"/>
              </a:spcBef>
              <a:buFontTx/>
              <a:defRPr sz="2600">
                <a:latin typeface="Helvetica Neue"/>
                <a:ea typeface="Helvetica Neue"/>
                <a:cs typeface="Helvetica Neue"/>
                <a:sym typeface="Helvetica Neue"/>
              </a:defRPr>
            </a:lvl1pPr>
            <a:lvl2pPr marL="660400" indent="-330200">
              <a:spcBef>
                <a:spcPts val="3000"/>
              </a:spcBef>
              <a:buFontTx/>
              <a:defRPr sz="2600">
                <a:latin typeface="Helvetica Neue"/>
                <a:ea typeface="Helvetica Neue"/>
                <a:cs typeface="Helvetica Neue"/>
                <a:sym typeface="Helvetica Neue"/>
              </a:defRPr>
            </a:lvl2pPr>
            <a:lvl3pPr marL="990600" indent="-330200">
              <a:spcBef>
                <a:spcPts val="3000"/>
              </a:spcBef>
              <a:buFontTx/>
              <a:defRPr sz="2600">
                <a:latin typeface="Helvetica Neue"/>
                <a:ea typeface="Helvetica Neue"/>
                <a:cs typeface="Helvetica Neue"/>
                <a:sym typeface="Helvetica Neue"/>
              </a:defRPr>
            </a:lvl3pPr>
            <a:lvl4pPr marL="1320800" indent="-330200">
              <a:spcBef>
                <a:spcPts val="3000"/>
              </a:spcBef>
              <a:buFontTx/>
              <a:defRPr sz="2600">
                <a:latin typeface="Helvetica Neue"/>
                <a:ea typeface="Helvetica Neue"/>
                <a:cs typeface="Helvetica Neue"/>
                <a:sym typeface="Helvetica Neue"/>
              </a:defRPr>
            </a:lvl4pPr>
            <a:lvl5pPr marL="1651000" indent="-330200">
              <a:spcBef>
                <a:spcPts val="3000"/>
              </a:spcBef>
              <a:buFontTx/>
              <a:defRPr sz="2600">
                <a:latin typeface="Helvetica Neue"/>
                <a:ea typeface="Helvetica Neue"/>
                <a:cs typeface="Helvetica Neue"/>
                <a:sym typeface="Helvetica Neue"/>
              </a:defRPr>
            </a:lvl5pPr>
          </a:lstStyle>
          <a:p>
            <a:pPr lvl="0">
              <a:defRPr sz="1800">
                <a:solidFill>
                  <a:srgbClr val="000000"/>
                </a:solidFill>
              </a:defRPr>
            </a:pPr>
            <a:r>
              <a:rPr sz="2600">
                <a:solidFill>
                  <a:srgbClr val="747474"/>
                </a:solidFill>
              </a:rPr>
              <a:t>Body Level One</a:t>
            </a:r>
          </a:p>
          <a:p>
            <a:pPr lvl="1">
              <a:defRPr sz="1800">
                <a:solidFill>
                  <a:srgbClr val="000000"/>
                </a:solidFill>
              </a:defRPr>
            </a:pPr>
            <a:r>
              <a:rPr sz="2600">
                <a:solidFill>
                  <a:srgbClr val="747474"/>
                </a:solidFill>
              </a:rPr>
              <a:t>Body Level Two</a:t>
            </a:r>
          </a:p>
          <a:p>
            <a:pPr lvl="2">
              <a:defRPr sz="1800">
                <a:solidFill>
                  <a:srgbClr val="000000"/>
                </a:solidFill>
              </a:defRPr>
            </a:pPr>
            <a:r>
              <a:rPr sz="2600">
                <a:solidFill>
                  <a:srgbClr val="747474"/>
                </a:solidFill>
              </a:rPr>
              <a:t>Body Level Three</a:t>
            </a:r>
          </a:p>
          <a:p>
            <a:pPr lvl="3">
              <a:defRPr sz="1800">
                <a:solidFill>
                  <a:srgbClr val="000000"/>
                </a:solidFill>
              </a:defRPr>
            </a:pPr>
            <a:r>
              <a:rPr sz="2600">
                <a:solidFill>
                  <a:srgbClr val="747474"/>
                </a:solidFill>
              </a:rPr>
              <a:t>Body Level Four</a:t>
            </a:r>
          </a:p>
          <a:p>
            <a:pPr lvl="4">
              <a:defRPr sz="1800">
                <a:solidFill>
                  <a:srgbClr val="000000"/>
                </a:solidFill>
              </a:defRPr>
            </a:pPr>
            <a:r>
              <a:rPr sz="2600">
                <a:solidFill>
                  <a:srgbClr val="747474"/>
                </a:solidFill>
              </a:rPr>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31" name="Shape 31"/>
          <p:cNvSpPr>
            <a:spLocks noGrp="1"/>
          </p:cNvSpPr>
          <p:nvPr>
            <p:ph type="body" idx="1"/>
          </p:nvPr>
        </p:nvSpPr>
        <p:spPr>
          <a:xfrm>
            <a:off x="889000" y="889000"/>
            <a:ext cx="11214100" cy="7962900"/>
          </a:xfrm>
          <a:prstGeom prst="rect">
            <a:avLst/>
          </a:prstGeom>
        </p:spPr>
        <p:txBody>
          <a:bodyPr/>
          <a:lstStyle/>
          <a:p>
            <a:pPr lvl="0">
              <a:defRPr sz="1800">
                <a:solidFill>
                  <a:srgbClr val="000000"/>
                </a:solidFill>
              </a:defRPr>
            </a:pPr>
            <a:r>
              <a:rPr sz="3600">
                <a:solidFill>
                  <a:srgbClr val="747474"/>
                </a:solidFill>
              </a:rPr>
              <a:t>Body Level One</a:t>
            </a:r>
          </a:p>
          <a:p>
            <a:pPr lvl="1">
              <a:defRPr sz="1800">
                <a:solidFill>
                  <a:srgbClr val="000000"/>
                </a:solidFill>
              </a:defRPr>
            </a:pPr>
            <a:r>
              <a:rPr sz="3600">
                <a:solidFill>
                  <a:srgbClr val="747474"/>
                </a:solidFill>
              </a:rPr>
              <a:t>Body Level Two</a:t>
            </a:r>
          </a:p>
          <a:p>
            <a:pPr lvl="2">
              <a:defRPr sz="1800">
                <a:solidFill>
                  <a:srgbClr val="000000"/>
                </a:solidFill>
              </a:defRPr>
            </a:pPr>
            <a:r>
              <a:rPr sz="3600">
                <a:solidFill>
                  <a:srgbClr val="747474"/>
                </a:solidFill>
              </a:rPr>
              <a:t>Body Level Three</a:t>
            </a:r>
          </a:p>
          <a:p>
            <a:pPr lvl="3">
              <a:defRPr sz="1800">
                <a:solidFill>
                  <a:srgbClr val="000000"/>
                </a:solidFill>
              </a:defRPr>
            </a:pPr>
            <a:r>
              <a:rPr sz="3600">
                <a:solidFill>
                  <a:srgbClr val="747474"/>
                </a:solidFill>
              </a:rPr>
              <a:t>Body Level Four</a:t>
            </a:r>
          </a:p>
          <a:p>
            <a:pPr lvl="4">
              <a:defRPr sz="1800">
                <a:solidFill>
                  <a:srgbClr val="000000"/>
                </a:solidFill>
              </a:defRPr>
            </a:pPr>
            <a:r>
              <a:rPr sz="3600">
                <a:solidFill>
                  <a:srgbClr val="747474"/>
                </a:solidFill>
              </a:rPr>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33" name="Shape 33"/>
          <p:cNvSpPr/>
          <p:nvPr/>
        </p:nvSpPr>
        <p:spPr>
          <a:xfrm>
            <a:off x="9055098" y="508000"/>
            <a:ext cx="128" cy="7975631"/>
          </a:xfrm>
          <a:prstGeom prst="rect">
            <a:avLst/>
          </a:pr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34" name="Shape 34"/>
          <p:cNvSpPr/>
          <p:nvPr/>
        </p:nvSpPr>
        <p:spPr>
          <a:xfrm>
            <a:off x="9055096" y="4464050"/>
            <a:ext cx="3448503" cy="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lose/>
              </a:path>
            </a:pathLst>
          </a:cu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35" name="Shape 35"/>
          <p:cNvSpPr>
            <a:spLocks noGrp="1"/>
          </p:cNvSpPr>
          <p:nvPr>
            <p:ph type="body" idx="1"/>
          </p:nvPr>
        </p:nvSpPr>
        <p:spPr>
          <a:xfrm>
            <a:off x="520700" y="8661400"/>
            <a:ext cx="8369300" cy="939800"/>
          </a:xfrm>
          <a:prstGeom prst="rect">
            <a:avLst/>
          </a:prstGeom>
        </p:spPr>
        <p:txBody>
          <a:bodyPr/>
          <a:lstStyle>
            <a:lvl1pPr marL="0" indent="0">
              <a:buSzTx/>
              <a:buFontTx/>
              <a:buNone/>
              <a:defRPr sz="2600">
                <a:latin typeface="Helvetica Neue"/>
                <a:ea typeface="Helvetica Neue"/>
                <a:cs typeface="Helvetica Neue"/>
                <a:sym typeface="Helvetica Neue"/>
              </a:defRPr>
            </a:lvl1pPr>
            <a:lvl2pPr marL="0" indent="228600">
              <a:buSzTx/>
              <a:buFontTx/>
              <a:buNone/>
              <a:defRPr sz="2600">
                <a:latin typeface="Helvetica Neue"/>
                <a:ea typeface="Helvetica Neue"/>
                <a:cs typeface="Helvetica Neue"/>
                <a:sym typeface="Helvetica Neue"/>
              </a:defRPr>
            </a:lvl2pPr>
            <a:lvl3pPr marL="0" indent="457200">
              <a:buSzTx/>
              <a:buFontTx/>
              <a:buNone/>
              <a:defRPr sz="2600">
                <a:latin typeface="Helvetica Neue"/>
                <a:ea typeface="Helvetica Neue"/>
                <a:cs typeface="Helvetica Neue"/>
                <a:sym typeface="Helvetica Neue"/>
              </a:defRPr>
            </a:lvl3pPr>
            <a:lvl4pPr marL="0" indent="685800">
              <a:buSzTx/>
              <a:buFontTx/>
              <a:buNone/>
              <a:defRPr sz="2600">
                <a:latin typeface="Helvetica Neue"/>
                <a:ea typeface="Helvetica Neue"/>
                <a:cs typeface="Helvetica Neue"/>
                <a:sym typeface="Helvetica Neue"/>
              </a:defRPr>
            </a:lvl4pPr>
            <a:lvl5pPr marL="0" indent="914400">
              <a:buSzTx/>
              <a:buFontTx/>
              <a:buNone/>
              <a:defRPr sz="2600">
                <a:latin typeface="Helvetica Neue"/>
                <a:ea typeface="Helvetica Neue"/>
                <a:cs typeface="Helvetica Neue"/>
                <a:sym typeface="Helvetica Neue"/>
              </a:defRPr>
            </a:lvl5pPr>
          </a:lstStyle>
          <a:p>
            <a:pPr lvl="0">
              <a:defRPr sz="1800">
                <a:solidFill>
                  <a:srgbClr val="000000"/>
                </a:solidFill>
              </a:defRPr>
            </a:pPr>
            <a:r>
              <a:rPr sz="2600">
                <a:solidFill>
                  <a:srgbClr val="747474"/>
                </a:solidFill>
              </a:rPr>
              <a:t>Body Level One</a:t>
            </a:r>
          </a:p>
          <a:p>
            <a:pPr lvl="1">
              <a:defRPr sz="1800">
                <a:solidFill>
                  <a:srgbClr val="000000"/>
                </a:solidFill>
              </a:defRPr>
            </a:pPr>
            <a:r>
              <a:rPr sz="2600">
                <a:solidFill>
                  <a:srgbClr val="747474"/>
                </a:solidFill>
              </a:rPr>
              <a:t>Body Level Two</a:t>
            </a:r>
          </a:p>
          <a:p>
            <a:pPr lvl="2">
              <a:defRPr sz="1800">
                <a:solidFill>
                  <a:srgbClr val="000000"/>
                </a:solidFill>
              </a:defRPr>
            </a:pPr>
            <a:r>
              <a:rPr sz="2600">
                <a:solidFill>
                  <a:srgbClr val="747474"/>
                </a:solidFill>
              </a:rPr>
              <a:t>Body Level Three</a:t>
            </a:r>
          </a:p>
          <a:p>
            <a:pPr lvl="3">
              <a:defRPr sz="1800">
                <a:solidFill>
                  <a:srgbClr val="000000"/>
                </a:solidFill>
              </a:defRPr>
            </a:pPr>
            <a:r>
              <a:rPr sz="2600">
                <a:solidFill>
                  <a:srgbClr val="747474"/>
                </a:solidFill>
              </a:rPr>
              <a:t>Body Level Four</a:t>
            </a:r>
          </a:p>
          <a:p>
            <a:pPr lvl="4">
              <a:defRPr sz="1800">
                <a:solidFill>
                  <a:srgbClr val="000000"/>
                </a:solidFill>
              </a:defRPr>
            </a:pPr>
            <a:r>
              <a:rPr sz="2600">
                <a:solidFill>
                  <a:srgbClr val="747474"/>
                </a:solidFill>
              </a:rP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571500" y="1968500"/>
            <a:ext cx="11868106" cy="129"/>
          </a:xfrm>
          <a:prstGeom prst="rect">
            <a:avLst/>
          </a:pr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3" name="Shape 3"/>
          <p:cNvSpPr>
            <a:spLocks noGrp="1"/>
          </p:cNvSpPr>
          <p:nvPr>
            <p:ph type="title"/>
          </p:nvPr>
        </p:nvSpPr>
        <p:spPr>
          <a:xfrm>
            <a:off x="571500" y="330200"/>
            <a:ext cx="11861800" cy="1397000"/>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nchor="b">
            <a:normAutofit/>
          </a:bodyPr>
          <a:lstStyle/>
          <a:p>
            <a:pPr lvl="0">
              <a:defRPr sz="1800"/>
            </a:pPr>
            <a:r>
              <a:rPr sz="4200"/>
              <a:t>Title Text</a:t>
            </a:r>
          </a:p>
        </p:txBody>
      </p:sp>
      <p:sp>
        <p:nvSpPr>
          <p:cNvPr id="4" name="Shape 4"/>
          <p:cNvSpPr>
            <a:spLocks noGrp="1"/>
          </p:cNvSpPr>
          <p:nvPr>
            <p:ph type="body" idx="1"/>
          </p:nvPr>
        </p:nvSpPr>
        <p:spPr>
          <a:xfrm>
            <a:off x="571500" y="2222500"/>
            <a:ext cx="11861800" cy="6667500"/>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normAutofit/>
          </a:bodyPr>
          <a:lstStyle/>
          <a:p>
            <a:pPr lvl="0">
              <a:defRPr sz="1800">
                <a:solidFill>
                  <a:srgbClr val="000000"/>
                </a:solidFill>
              </a:defRPr>
            </a:pPr>
            <a:r>
              <a:rPr sz="3600">
                <a:solidFill>
                  <a:srgbClr val="747474"/>
                </a:solidFill>
              </a:rPr>
              <a:t>Body Level One</a:t>
            </a:r>
          </a:p>
          <a:p>
            <a:pPr lvl="1">
              <a:defRPr sz="1800">
                <a:solidFill>
                  <a:srgbClr val="000000"/>
                </a:solidFill>
              </a:defRPr>
            </a:pPr>
            <a:r>
              <a:rPr sz="3600">
                <a:solidFill>
                  <a:srgbClr val="747474"/>
                </a:solidFill>
              </a:rPr>
              <a:t>Body Level Two</a:t>
            </a:r>
          </a:p>
          <a:p>
            <a:pPr lvl="2">
              <a:defRPr sz="1800">
                <a:solidFill>
                  <a:srgbClr val="000000"/>
                </a:solidFill>
              </a:defRPr>
            </a:pPr>
            <a:r>
              <a:rPr sz="3600">
                <a:solidFill>
                  <a:srgbClr val="747474"/>
                </a:solidFill>
              </a:rPr>
              <a:t>Body Level Three</a:t>
            </a:r>
          </a:p>
          <a:p>
            <a:pPr lvl="3">
              <a:defRPr sz="1800">
                <a:solidFill>
                  <a:srgbClr val="000000"/>
                </a:solidFill>
              </a:defRPr>
            </a:pPr>
            <a:r>
              <a:rPr sz="3600">
                <a:solidFill>
                  <a:srgbClr val="747474"/>
                </a:solidFill>
              </a:rPr>
              <a:t>Body Level Four</a:t>
            </a:r>
          </a:p>
          <a:p>
            <a:pPr lvl="4">
              <a:defRPr sz="1800">
                <a:solidFill>
                  <a:srgbClr val="000000"/>
                </a:solidFill>
              </a:defRPr>
            </a:pPr>
            <a:r>
              <a:rPr sz="3600">
                <a:solidFill>
                  <a:srgbClr val="747474"/>
                </a:solidFill>
              </a:rPr>
              <a:t>Body Level Five</a:t>
            </a:r>
          </a:p>
        </p:txBody>
      </p:sp>
      <p:sp>
        <p:nvSpPr>
          <p:cNvPr id="5" name="Shape 5"/>
          <p:cNvSpPr>
            <a:spLocks noGrp="1"/>
          </p:cNvSpPr>
          <p:nvPr>
            <p:ph type="sldNum" sz="quarter" idx="2"/>
          </p:nvPr>
        </p:nvSpPr>
        <p:spPr>
          <a:xfrm>
            <a:off x="12268199" y="9194800"/>
            <a:ext cx="312015" cy="299822"/>
          </a:xfrm>
          <a:prstGeom prst="rect">
            <a:avLst/>
          </a:prstGeom>
          <a:ln w="12700">
            <a:miter lim="400000"/>
          </a:ln>
        </p:spPr>
        <p:txBody>
          <a:bodyPr wrap="none" lIns="0" tIns="0" rIns="0" bIns="0">
            <a:spAutoFit/>
          </a:bodyPr>
          <a:lstStyle>
            <a:lvl1pPr algn="r">
              <a:defRPr sz="1400">
                <a:latin typeface="Helvetica Neue"/>
                <a:ea typeface="Helvetica Neue"/>
                <a:cs typeface="Helvetica Neue"/>
                <a:sym typeface="Helvetica Neue"/>
              </a:defRPr>
            </a:lvl1pPr>
          </a:lstStyle>
          <a:p>
            <a:pPr lvl="0"/>
            <a:fld id="{86CB4B4D-7CA3-9044-876B-883B54F8677D}" type="slidenum">
              <a:rPr/>
              <a:pPr lvl="0"/>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defTabSz="584200">
        <a:defRPr sz="4200">
          <a:latin typeface="+mn-lt"/>
          <a:ea typeface="+mn-ea"/>
          <a:cs typeface="+mn-cs"/>
          <a:sym typeface="Helvetica Neue Light"/>
        </a:defRPr>
      </a:lvl1pPr>
      <a:lvl2pPr indent="228600" defTabSz="584200">
        <a:defRPr sz="4200">
          <a:latin typeface="+mn-lt"/>
          <a:ea typeface="+mn-ea"/>
          <a:cs typeface="+mn-cs"/>
          <a:sym typeface="Helvetica Neue Light"/>
        </a:defRPr>
      </a:lvl2pPr>
      <a:lvl3pPr indent="457200" defTabSz="584200">
        <a:defRPr sz="4200">
          <a:latin typeface="+mn-lt"/>
          <a:ea typeface="+mn-ea"/>
          <a:cs typeface="+mn-cs"/>
          <a:sym typeface="Helvetica Neue Light"/>
        </a:defRPr>
      </a:lvl3pPr>
      <a:lvl4pPr indent="685800" defTabSz="584200">
        <a:defRPr sz="4200">
          <a:latin typeface="+mn-lt"/>
          <a:ea typeface="+mn-ea"/>
          <a:cs typeface="+mn-cs"/>
          <a:sym typeface="Helvetica Neue Light"/>
        </a:defRPr>
      </a:lvl4pPr>
      <a:lvl5pPr indent="914400" defTabSz="584200">
        <a:defRPr sz="4200">
          <a:latin typeface="+mn-lt"/>
          <a:ea typeface="+mn-ea"/>
          <a:cs typeface="+mn-cs"/>
          <a:sym typeface="Helvetica Neue Light"/>
        </a:defRPr>
      </a:lvl5pPr>
      <a:lvl6pPr indent="1143000" defTabSz="584200">
        <a:defRPr sz="4200">
          <a:latin typeface="+mn-lt"/>
          <a:ea typeface="+mn-ea"/>
          <a:cs typeface="+mn-cs"/>
          <a:sym typeface="Helvetica Neue Light"/>
        </a:defRPr>
      </a:lvl6pPr>
      <a:lvl7pPr indent="1371600" defTabSz="584200">
        <a:defRPr sz="4200">
          <a:latin typeface="+mn-lt"/>
          <a:ea typeface="+mn-ea"/>
          <a:cs typeface="+mn-cs"/>
          <a:sym typeface="Helvetica Neue Light"/>
        </a:defRPr>
      </a:lvl7pPr>
      <a:lvl8pPr indent="1600200" defTabSz="584200">
        <a:defRPr sz="4200">
          <a:latin typeface="+mn-lt"/>
          <a:ea typeface="+mn-ea"/>
          <a:cs typeface="+mn-cs"/>
          <a:sym typeface="Helvetica Neue Light"/>
        </a:defRPr>
      </a:lvl8pPr>
      <a:lvl9pPr indent="1828800" defTabSz="584200">
        <a:defRPr sz="4200">
          <a:latin typeface="+mn-lt"/>
          <a:ea typeface="+mn-ea"/>
          <a:cs typeface="+mn-cs"/>
          <a:sym typeface="Helvetica Neue Light"/>
        </a:defRPr>
      </a:lvl9pPr>
    </p:titleStyle>
    <p:bodyStyle>
      <a:lvl1pPr marL="457200" indent="-457200" defTabSz="584200">
        <a:buSzPct val="75000"/>
        <a:buFont typeface="Helvetica Neue"/>
        <a:buChar char="•"/>
        <a:defRPr sz="3600">
          <a:solidFill>
            <a:srgbClr val="747474"/>
          </a:solidFill>
          <a:latin typeface="+mn-lt"/>
          <a:ea typeface="+mn-ea"/>
          <a:cs typeface="+mn-cs"/>
          <a:sym typeface="Helvetica Neue Light"/>
        </a:defRPr>
      </a:lvl1pPr>
      <a:lvl2pPr marL="914400" indent="-457200" defTabSz="584200">
        <a:buSzPct val="75000"/>
        <a:buFont typeface="Helvetica Neue"/>
        <a:buChar char="•"/>
        <a:defRPr sz="3600">
          <a:solidFill>
            <a:srgbClr val="747474"/>
          </a:solidFill>
          <a:latin typeface="+mn-lt"/>
          <a:ea typeface="+mn-ea"/>
          <a:cs typeface="+mn-cs"/>
          <a:sym typeface="Helvetica Neue Light"/>
        </a:defRPr>
      </a:lvl2pPr>
      <a:lvl3pPr marL="1371600" indent="-457200" defTabSz="584200">
        <a:buSzPct val="75000"/>
        <a:buFont typeface="Helvetica Neue"/>
        <a:buChar char="•"/>
        <a:defRPr sz="3600">
          <a:solidFill>
            <a:srgbClr val="747474"/>
          </a:solidFill>
          <a:latin typeface="+mn-lt"/>
          <a:ea typeface="+mn-ea"/>
          <a:cs typeface="+mn-cs"/>
          <a:sym typeface="Helvetica Neue Light"/>
        </a:defRPr>
      </a:lvl3pPr>
      <a:lvl4pPr marL="1828800" indent="-457200" defTabSz="584200">
        <a:buSzPct val="75000"/>
        <a:buFont typeface="Helvetica Neue"/>
        <a:buChar char="•"/>
        <a:defRPr sz="3600">
          <a:solidFill>
            <a:srgbClr val="747474"/>
          </a:solidFill>
          <a:latin typeface="+mn-lt"/>
          <a:ea typeface="+mn-ea"/>
          <a:cs typeface="+mn-cs"/>
          <a:sym typeface="Helvetica Neue Light"/>
        </a:defRPr>
      </a:lvl4pPr>
      <a:lvl5pPr marL="2286000" indent="-457200" defTabSz="584200">
        <a:buSzPct val="75000"/>
        <a:buFont typeface="Helvetica Neue"/>
        <a:buChar char="•"/>
        <a:defRPr sz="3600">
          <a:solidFill>
            <a:srgbClr val="747474"/>
          </a:solidFill>
          <a:latin typeface="+mn-lt"/>
          <a:ea typeface="+mn-ea"/>
          <a:cs typeface="+mn-cs"/>
          <a:sym typeface="Helvetica Neue Light"/>
        </a:defRPr>
      </a:lvl5pPr>
      <a:lvl6pPr marL="2743200" indent="-457200" defTabSz="584200">
        <a:buSzPct val="75000"/>
        <a:buFont typeface="Helvetica Neue"/>
        <a:buChar char="•"/>
        <a:defRPr sz="3600">
          <a:solidFill>
            <a:srgbClr val="747474"/>
          </a:solidFill>
          <a:latin typeface="+mn-lt"/>
          <a:ea typeface="+mn-ea"/>
          <a:cs typeface="+mn-cs"/>
          <a:sym typeface="Helvetica Neue Light"/>
        </a:defRPr>
      </a:lvl6pPr>
      <a:lvl7pPr marL="3200400" indent="-457200" defTabSz="584200">
        <a:buSzPct val="75000"/>
        <a:buFont typeface="Helvetica Neue"/>
        <a:buChar char="•"/>
        <a:defRPr sz="3600">
          <a:solidFill>
            <a:srgbClr val="747474"/>
          </a:solidFill>
          <a:latin typeface="+mn-lt"/>
          <a:ea typeface="+mn-ea"/>
          <a:cs typeface="+mn-cs"/>
          <a:sym typeface="Helvetica Neue Light"/>
        </a:defRPr>
      </a:lvl7pPr>
      <a:lvl8pPr marL="3657600" indent="-457200" defTabSz="584200">
        <a:buSzPct val="75000"/>
        <a:buFont typeface="Helvetica Neue"/>
        <a:buChar char="•"/>
        <a:defRPr sz="3600">
          <a:solidFill>
            <a:srgbClr val="747474"/>
          </a:solidFill>
          <a:latin typeface="+mn-lt"/>
          <a:ea typeface="+mn-ea"/>
          <a:cs typeface="+mn-cs"/>
          <a:sym typeface="Helvetica Neue Light"/>
        </a:defRPr>
      </a:lvl8pPr>
      <a:lvl9pPr marL="4114800" indent="-457200" defTabSz="584200">
        <a:buSzPct val="75000"/>
        <a:buFont typeface="Helvetica Neue"/>
        <a:buChar char="•"/>
        <a:defRPr sz="3600">
          <a:solidFill>
            <a:srgbClr val="747474"/>
          </a:solidFill>
          <a:latin typeface="+mn-lt"/>
          <a:ea typeface="+mn-ea"/>
          <a:cs typeface="+mn-cs"/>
          <a:sym typeface="Helvetica Neue Light"/>
        </a:defRPr>
      </a:lvl9pPr>
    </p:bodyStyle>
    <p:otherStyle>
      <a:lvl1pPr algn="r" defTabSz="584200">
        <a:defRPr sz="1400">
          <a:solidFill>
            <a:schemeClr val="tx1"/>
          </a:solidFill>
          <a:latin typeface="+mn-lt"/>
          <a:ea typeface="+mn-ea"/>
          <a:cs typeface="+mn-cs"/>
          <a:sym typeface="Helvetica Neue"/>
        </a:defRPr>
      </a:lvl1pPr>
      <a:lvl2pPr indent="228600" algn="r" defTabSz="584200">
        <a:defRPr sz="1400">
          <a:solidFill>
            <a:schemeClr val="tx1"/>
          </a:solidFill>
          <a:latin typeface="+mn-lt"/>
          <a:ea typeface="+mn-ea"/>
          <a:cs typeface="+mn-cs"/>
          <a:sym typeface="Helvetica Neue"/>
        </a:defRPr>
      </a:lvl2pPr>
      <a:lvl3pPr indent="457200" algn="r" defTabSz="584200">
        <a:defRPr sz="1400">
          <a:solidFill>
            <a:schemeClr val="tx1"/>
          </a:solidFill>
          <a:latin typeface="+mn-lt"/>
          <a:ea typeface="+mn-ea"/>
          <a:cs typeface="+mn-cs"/>
          <a:sym typeface="Helvetica Neue"/>
        </a:defRPr>
      </a:lvl3pPr>
      <a:lvl4pPr indent="685800" algn="r" defTabSz="584200">
        <a:defRPr sz="1400">
          <a:solidFill>
            <a:schemeClr val="tx1"/>
          </a:solidFill>
          <a:latin typeface="+mn-lt"/>
          <a:ea typeface="+mn-ea"/>
          <a:cs typeface="+mn-cs"/>
          <a:sym typeface="Helvetica Neue"/>
        </a:defRPr>
      </a:lvl4pPr>
      <a:lvl5pPr indent="914400" algn="r" defTabSz="584200">
        <a:defRPr sz="1400">
          <a:solidFill>
            <a:schemeClr val="tx1"/>
          </a:solidFill>
          <a:latin typeface="+mn-lt"/>
          <a:ea typeface="+mn-ea"/>
          <a:cs typeface="+mn-cs"/>
          <a:sym typeface="Helvetica Neue"/>
        </a:defRPr>
      </a:lvl5pPr>
      <a:lvl6pPr indent="1143000" algn="r" defTabSz="584200">
        <a:defRPr sz="1400">
          <a:solidFill>
            <a:schemeClr val="tx1"/>
          </a:solidFill>
          <a:latin typeface="+mn-lt"/>
          <a:ea typeface="+mn-ea"/>
          <a:cs typeface="+mn-cs"/>
          <a:sym typeface="Helvetica Neue"/>
        </a:defRPr>
      </a:lvl6pPr>
      <a:lvl7pPr indent="1371600" algn="r" defTabSz="584200">
        <a:defRPr sz="1400">
          <a:solidFill>
            <a:schemeClr val="tx1"/>
          </a:solidFill>
          <a:latin typeface="+mn-lt"/>
          <a:ea typeface="+mn-ea"/>
          <a:cs typeface="+mn-cs"/>
          <a:sym typeface="Helvetica Neue"/>
        </a:defRPr>
      </a:lvl7pPr>
      <a:lvl8pPr indent="1600200" algn="r" defTabSz="584200">
        <a:defRPr sz="1400">
          <a:solidFill>
            <a:schemeClr val="tx1"/>
          </a:solidFill>
          <a:latin typeface="+mn-lt"/>
          <a:ea typeface="+mn-ea"/>
          <a:cs typeface="+mn-cs"/>
          <a:sym typeface="Helvetica Neue"/>
        </a:defRPr>
      </a:lvl8pPr>
      <a:lvl9pPr indent="1828800" algn="r" defTabSz="584200">
        <a:defRPr sz="1400">
          <a:solidFill>
            <a:schemeClr val="tx1"/>
          </a:solidFill>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title"/>
          </p:nvPr>
        </p:nvSpPr>
        <p:spPr>
          <a:prstGeom prst="rect">
            <a:avLst/>
          </a:prstGeom>
        </p:spPr>
        <p:txBody>
          <a:bodyPr/>
          <a:lstStyle/>
          <a:p>
            <a:pPr lvl="0">
              <a:defRPr sz="1800"/>
            </a:pPr>
            <a:r>
              <a:rPr sz="4200" dirty="0"/>
              <a:t>Mechanics of Materials Engr 350 - Lecture </a:t>
            </a:r>
            <a:r>
              <a:rPr sz="4200" dirty="0" smtClean="0"/>
              <a:t>1</a:t>
            </a:r>
            <a:r>
              <a:rPr lang="en-US" sz="4200" dirty="0" smtClean="0"/>
              <a:t>4</a:t>
            </a:r>
            <a:r>
              <a:rPr sz="4200" dirty="0" smtClean="0"/>
              <a:t> </a:t>
            </a:r>
            <a:r>
              <a:rPr sz="4200" dirty="0"/>
              <a:t>- </a:t>
            </a:r>
            <a:r>
              <a:rPr sz="4200" dirty="0" smtClean="0"/>
              <a:t>Stress </a:t>
            </a:r>
            <a:r>
              <a:rPr sz="4200" dirty="0"/>
              <a:t>Transformation</a:t>
            </a:r>
          </a:p>
        </p:txBody>
      </p:sp>
      <p:sp>
        <p:nvSpPr>
          <p:cNvPr id="2" name="Rectangle 1"/>
          <p:cNvSpPr/>
          <p:nvPr/>
        </p:nvSpPr>
        <p:spPr>
          <a:xfrm>
            <a:off x="1045028" y="5172839"/>
            <a:ext cx="11161485" cy="4524315"/>
          </a:xfrm>
          <a:prstGeom prst="rect">
            <a:avLst/>
          </a:prstGeom>
        </p:spPr>
        <p:txBody>
          <a:bodyPr wrap="square">
            <a:spAutoFit/>
          </a:bodyPr>
          <a:lstStyle/>
          <a:p>
            <a:r>
              <a:rPr lang="en-US" sz="3200" i="1" dirty="0"/>
              <a:t>"Do not forget what you have learned of our past, </a:t>
            </a:r>
            <a:r>
              <a:rPr lang="en-US" sz="3200" i="1" dirty="0" err="1"/>
              <a:t>Rodimus</a:t>
            </a:r>
            <a:r>
              <a:rPr lang="en-US" sz="3200" i="1" dirty="0"/>
              <a:t>. From its lessons the future is forged." </a:t>
            </a:r>
          </a:p>
          <a:p>
            <a:pPr marL="571500" indent="-571500">
              <a:buFontTx/>
              <a:buChar char="-"/>
            </a:pPr>
            <a:r>
              <a:rPr lang="en-US" sz="3200" b="1" dirty="0" smtClean="0"/>
              <a:t>Optimus Prime</a:t>
            </a:r>
          </a:p>
          <a:p>
            <a:pPr marL="571500" indent="-571500">
              <a:buFontTx/>
              <a:buChar char="-"/>
            </a:pPr>
            <a:endParaRPr lang="en-US" sz="3200" b="1" dirty="0"/>
          </a:p>
          <a:p>
            <a:r>
              <a:rPr lang="en-US" sz="3200" b="1" dirty="0" smtClean="0"/>
              <a:t>Correction: </a:t>
            </a:r>
            <a:r>
              <a:rPr lang="en-US" sz="3200" dirty="0" err="1" smtClean="0"/>
              <a:t>Rodimus</a:t>
            </a:r>
            <a:r>
              <a:rPr lang="en-US" sz="3200" dirty="0" smtClean="0"/>
              <a:t> is not the brother of Optimus. </a:t>
            </a:r>
            <a:r>
              <a:rPr lang="en-US" sz="3200" dirty="0" err="1" smtClean="0"/>
              <a:t>Rodimus</a:t>
            </a:r>
            <a:r>
              <a:rPr lang="en-US" sz="3200" dirty="0" smtClean="0"/>
              <a:t> was former leader of </a:t>
            </a:r>
            <a:r>
              <a:rPr lang="en-US" sz="3200" dirty="0" err="1" smtClean="0"/>
              <a:t>autobots</a:t>
            </a:r>
            <a:r>
              <a:rPr lang="en-US" sz="3200" dirty="0" smtClean="0"/>
              <a:t>. </a:t>
            </a:r>
          </a:p>
          <a:p>
            <a:endParaRPr lang="en-US" sz="3200" dirty="0"/>
          </a:p>
          <a:p>
            <a:r>
              <a:rPr lang="en-US" sz="3200" dirty="0" smtClean="0"/>
              <a:t>Similarly, President Trump is not the brother of President Obama. </a:t>
            </a:r>
            <a:endParaRPr lang="en-US" sz="3200"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hape 44"/>
          <p:cNvSpPr>
            <a:spLocks noGrp="1"/>
          </p:cNvSpPr>
          <p:nvPr>
            <p:ph type="title"/>
          </p:nvPr>
        </p:nvSpPr>
        <p:spPr>
          <a:prstGeom prst="rect">
            <a:avLst/>
          </a:prstGeom>
        </p:spPr>
        <p:txBody>
          <a:bodyPr/>
          <a:lstStyle/>
          <a:p>
            <a:pPr lvl="0">
              <a:defRPr sz="1800"/>
            </a:pPr>
            <a:r>
              <a:rPr sz="4200"/>
              <a:t>Stresses in an arbitrarily loaded body</a:t>
            </a:r>
          </a:p>
        </p:txBody>
      </p:sp>
      <p:sp>
        <p:nvSpPr>
          <p:cNvPr id="45" name="Shape 45"/>
          <p:cNvSpPr>
            <a:spLocks noGrp="1"/>
          </p:cNvSpPr>
          <p:nvPr>
            <p:ph type="sldNum" sz="quarter" idx="2"/>
          </p:nvPr>
        </p:nvSpPr>
        <p:spPr>
          <a:xfrm>
            <a:off x="12367056" y="9194800"/>
            <a:ext cx="213158" cy="299822"/>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pPr lvl="0">
              <a:defRPr sz="1800"/>
            </a:pPr>
            <a:fld id="{86CB4B4D-7CA3-9044-876B-883B54F8677D}" type="slidenum">
              <a:rPr sz="1400"/>
              <a:pPr lvl="0">
                <a:defRPr sz="1800"/>
              </a:pPr>
              <a:t>2</a:t>
            </a:fld>
            <a:endParaRPr sz="1400"/>
          </a:p>
        </p:txBody>
      </p:sp>
      <p:pic>
        <p:nvPicPr>
          <p:cNvPr id="46" name="pasted-image.png"/>
          <p:cNvPicPr/>
          <p:nvPr/>
        </p:nvPicPr>
        <p:blipFill>
          <a:blip r:embed="rId2">
            <a:extLst/>
          </a:blip>
          <a:stretch>
            <a:fillRect/>
          </a:stretch>
        </p:blipFill>
        <p:spPr>
          <a:xfrm>
            <a:off x="9251868" y="420831"/>
            <a:ext cx="1148664" cy="1914923"/>
          </a:xfrm>
          <a:prstGeom prst="rect">
            <a:avLst/>
          </a:prstGeom>
          <a:ln w="12700">
            <a:miter lim="400000"/>
          </a:ln>
        </p:spPr>
      </p:pic>
      <p:pic>
        <p:nvPicPr>
          <p:cNvPr id="47" name="pasted-image.png"/>
          <p:cNvPicPr/>
          <p:nvPr/>
        </p:nvPicPr>
        <p:blipFill>
          <a:blip r:embed="rId3">
            <a:extLst/>
          </a:blip>
          <a:stretch>
            <a:fillRect/>
          </a:stretch>
        </p:blipFill>
        <p:spPr>
          <a:xfrm>
            <a:off x="10482648" y="89054"/>
            <a:ext cx="2359671" cy="2985349"/>
          </a:xfrm>
          <a:prstGeom prst="rect">
            <a:avLst/>
          </a:prstGeom>
          <a:ln w="12700">
            <a:miter lim="400000"/>
          </a:ln>
        </p:spPr>
      </p:pic>
      <p:sp>
        <p:nvSpPr>
          <p:cNvPr id="48" name="Shape 48"/>
          <p:cNvSpPr>
            <a:spLocks noGrp="1"/>
          </p:cNvSpPr>
          <p:nvPr>
            <p:ph type="body" idx="1"/>
          </p:nvPr>
        </p:nvSpPr>
        <p:spPr>
          <a:xfrm>
            <a:off x="571500" y="2222500"/>
            <a:ext cx="11861800" cy="1914922"/>
          </a:xfrm>
          <a:prstGeom prst="rect">
            <a:avLst/>
          </a:prstGeom>
        </p:spPr>
        <p:txBody>
          <a:bodyPr/>
          <a:lstStyle/>
          <a:p>
            <a:pPr lvl="0">
              <a:defRPr sz="1800">
                <a:solidFill>
                  <a:srgbClr val="000000"/>
                </a:solidFill>
              </a:defRPr>
            </a:pPr>
            <a:r>
              <a:rPr sz="3600">
                <a:solidFill>
                  <a:srgbClr val="747474"/>
                </a:solidFill>
              </a:rPr>
              <a:t>It is easy to define stress in simple body/loading</a:t>
            </a:r>
          </a:p>
          <a:p>
            <a:pPr lvl="0">
              <a:defRPr sz="1800">
                <a:solidFill>
                  <a:srgbClr val="000000"/>
                </a:solidFill>
              </a:defRPr>
            </a:pPr>
            <a:r>
              <a:rPr sz="3600">
                <a:solidFill>
                  <a:srgbClr val="747474"/>
                </a:solidFill>
              </a:rPr>
              <a:t>In members/components with complex shape, internal force distribution will not be simple</a:t>
            </a:r>
          </a:p>
        </p:txBody>
      </p:sp>
      <p:pic>
        <p:nvPicPr>
          <p:cNvPr id="49" name="pasted-image.png"/>
          <p:cNvPicPr/>
          <p:nvPr/>
        </p:nvPicPr>
        <p:blipFill>
          <a:blip r:embed="rId4">
            <a:extLst/>
          </a:blip>
          <a:stretch>
            <a:fillRect/>
          </a:stretch>
        </p:blipFill>
        <p:spPr>
          <a:xfrm>
            <a:off x="8987886" y="4384943"/>
            <a:ext cx="3038262" cy="2646509"/>
          </a:xfrm>
          <a:prstGeom prst="rect">
            <a:avLst/>
          </a:prstGeom>
          <a:ln w="12700">
            <a:miter lim="400000"/>
          </a:ln>
        </p:spPr>
      </p:pic>
      <p:sp>
        <p:nvSpPr>
          <p:cNvPr id="50" name="Shape 50"/>
          <p:cNvSpPr/>
          <p:nvPr/>
        </p:nvSpPr>
        <p:spPr>
          <a:xfrm>
            <a:off x="641682" y="4384943"/>
            <a:ext cx="8482057" cy="6667501"/>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normAutofit/>
          </a:bodyPr>
          <a:lstStyle/>
          <a:p>
            <a:pPr marL="457200" lvl="0" indent="-457200" algn="l">
              <a:buSzPct val="75000"/>
              <a:buFont typeface="Helvetica Neue"/>
              <a:buChar char="•"/>
              <a:defRPr sz="1800"/>
            </a:pPr>
            <a:r>
              <a:rPr sz="3600">
                <a:solidFill>
                  <a:srgbClr val="747474"/>
                </a:solidFill>
              </a:rPr>
              <a:t>Consider a body with a general shape and general loading</a:t>
            </a:r>
          </a:p>
          <a:p>
            <a:pPr marL="457200" lvl="0" indent="-457200" algn="l">
              <a:buSzPct val="75000"/>
              <a:buFont typeface="Helvetica Neue"/>
              <a:buChar char="•"/>
              <a:defRPr sz="1800"/>
            </a:pPr>
            <a:endParaRPr sz="3600">
              <a:solidFill>
                <a:srgbClr val="747474"/>
              </a:solidFill>
            </a:endParaRPr>
          </a:p>
          <a:p>
            <a:pPr marL="457200" lvl="0" indent="-457200" algn="l">
              <a:buSzPct val="75000"/>
              <a:buFont typeface="Helvetica Neue"/>
              <a:buChar char="•"/>
              <a:defRPr sz="1800"/>
            </a:pPr>
            <a:r>
              <a:rPr sz="3600">
                <a:solidFill>
                  <a:srgbClr val="747474"/>
                </a:solidFill>
              </a:rPr>
              <a:t>We can cut this member and represent the multiple loads as a shear force and a normal force (single force with three components - See next slide</a:t>
            </a:r>
          </a:p>
        </p:txBody>
      </p:sp>
      <p:pic>
        <p:nvPicPr>
          <p:cNvPr id="51" name="pasted-image.png"/>
          <p:cNvPicPr/>
          <p:nvPr/>
        </p:nvPicPr>
        <p:blipFill>
          <a:blip r:embed="rId5">
            <a:extLst/>
          </a:blip>
          <a:stretch>
            <a:fillRect/>
          </a:stretch>
        </p:blipFill>
        <p:spPr>
          <a:xfrm>
            <a:off x="9478365" y="7047459"/>
            <a:ext cx="2057303" cy="2028429"/>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a:prstGeom prst="rect">
            <a:avLst/>
          </a:prstGeom>
        </p:spPr>
        <p:txBody>
          <a:bodyPr/>
          <a:lstStyle/>
          <a:p>
            <a:pPr lvl="0">
              <a:defRPr sz="1800"/>
            </a:pPr>
            <a:r>
              <a:rPr sz="4200"/>
              <a:t>Resultant force</a:t>
            </a:r>
          </a:p>
        </p:txBody>
      </p:sp>
      <p:sp>
        <p:nvSpPr>
          <p:cNvPr id="54" name="Shape 54"/>
          <p:cNvSpPr>
            <a:spLocks noGrp="1"/>
          </p:cNvSpPr>
          <p:nvPr>
            <p:ph type="body" idx="1"/>
          </p:nvPr>
        </p:nvSpPr>
        <p:spPr>
          <a:xfrm>
            <a:off x="659330" y="1956530"/>
            <a:ext cx="6934201" cy="1653328"/>
          </a:xfrm>
          <a:prstGeom prst="rect">
            <a:avLst/>
          </a:prstGeom>
        </p:spPr>
        <p:txBody>
          <a:bodyPr/>
          <a:lstStyle>
            <a:lvl1pPr marL="416052" indent="-416052" defTabSz="531622">
              <a:defRPr sz="3276"/>
            </a:lvl1pPr>
          </a:lstStyle>
          <a:p>
            <a:pPr lvl="0">
              <a:defRPr sz="1800">
                <a:solidFill>
                  <a:srgbClr val="000000"/>
                </a:solidFill>
              </a:defRPr>
            </a:pPr>
            <a:r>
              <a:rPr sz="3276">
                <a:solidFill>
                  <a:srgbClr val="747474"/>
                </a:solidFill>
              </a:rPr>
              <a:t>The components of the resultant force are a normal force and the two components of the shear force.</a:t>
            </a:r>
          </a:p>
        </p:txBody>
      </p:sp>
      <p:sp>
        <p:nvSpPr>
          <p:cNvPr id="55" name="Shape 55"/>
          <p:cNvSpPr>
            <a:spLocks noGrp="1"/>
          </p:cNvSpPr>
          <p:nvPr>
            <p:ph type="sldNum" sz="quarter" idx="2"/>
          </p:nvPr>
        </p:nvSpPr>
        <p:spPr>
          <a:xfrm>
            <a:off x="12367056" y="9194800"/>
            <a:ext cx="213158" cy="299822"/>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pPr lvl="0">
              <a:defRPr sz="1800"/>
            </a:pPr>
            <a:fld id="{86CB4B4D-7CA3-9044-876B-883B54F8677D}" type="slidenum">
              <a:rPr sz="1400"/>
              <a:pPr lvl="0">
                <a:defRPr sz="1800"/>
              </a:pPr>
              <a:t>3</a:t>
            </a:fld>
            <a:endParaRPr sz="1400"/>
          </a:p>
        </p:txBody>
      </p:sp>
      <p:pic>
        <p:nvPicPr>
          <p:cNvPr id="56" name="pasted-image.png"/>
          <p:cNvPicPr/>
          <p:nvPr/>
        </p:nvPicPr>
        <p:blipFill>
          <a:blip r:embed="rId2">
            <a:extLst/>
          </a:blip>
          <a:stretch>
            <a:fillRect/>
          </a:stretch>
        </p:blipFill>
        <p:spPr>
          <a:xfrm>
            <a:off x="8008485" y="774098"/>
            <a:ext cx="4102101" cy="3784601"/>
          </a:xfrm>
          <a:prstGeom prst="rect">
            <a:avLst/>
          </a:prstGeom>
          <a:ln w="12700">
            <a:miter lim="400000"/>
          </a:ln>
        </p:spPr>
      </p:pic>
      <p:sp>
        <p:nvSpPr>
          <p:cNvPr id="57" name="Shape 57"/>
          <p:cNvSpPr/>
          <p:nvPr/>
        </p:nvSpPr>
        <p:spPr>
          <a:xfrm>
            <a:off x="444185" y="5918467"/>
            <a:ext cx="11706554" cy="1397001"/>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normAutofit/>
          </a:bodyPr>
          <a:lstStyle>
            <a:lvl1pPr marL="457200" indent="-457200" algn="l">
              <a:buSzPct val="75000"/>
              <a:buFont typeface="Helvetica Neue"/>
              <a:buChar char="•"/>
              <a:defRPr>
                <a:solidFill>
                  <a:srgbClr val="747474"/>
                </a:solidFill>
              </a:defRPr>
            </a:lvl1pPr>
          </a:lstStyle>
          <a:p>
            <a:pPr lvl="0">
              <a:defRPr sz="1800">
                <a:solidFill>
                  <a:srgbClr val="000000"/>
                </a:solidFill>
              </a:defRPr>
            </a:pPr>
            <a:r>
              <a:rPr sz="3600">
                <a:solidFill>
                  <a:srgbClr val="747474"/>
                </a:solidFill>
              </a:rPr>
              <a:t>The first and second subscripts describe the face and direction of the applied stress respectively.</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a:spLocks noGrp="1"/>
          </p:cNvSpPr>
          <p:nvPr>
            <p:ph type="title"/>
          </p:nvPr>
        </p:nvSpPr>
        <p:spPr>
          <a:prstGeom prst="rect">
            <a:avLst/>
          </a:prstGeom>
        </p:spPr>
        <p:txBody>
          <a:bodyPr/>
          <a:lstStyle/>
          <a:p>
            <a:pPr lvl="0">
              <a:defRPr sz="1800"/>
            </a:pPr>
            <a:r>
              <a:rPr sz="4200"/>
              <a:t>Stresses</a:t>
            </a:r>
          </a:p>
        </p:txBody>
      </p:sp>
      <p:sp>
        <p:nvSpPr>
          <p:cNvPr id="60" name="Shape 60"/>
          <p:cNvSpPr>
            <a:spLocks noGrp="1"/>
          </p:cNvSpPr>
          <p:nvPr>
            <p:ph type="body" idx="1"/>
          </p:nvPr>
        </p:nvSpPr>
        <p:spPr>
          <a:xfrm>
            <a:off x="571500" y="2222500"/>
            <a:ext cx="11861800" cy="3811979"/>
          </a:xfrm>
          <a:prstGeom prst="rect">
            <a:avLst/>
          </a:prstGeom>
        </p:spPr>
        <p:txBody>
          <a:bodyPr/>
          <a:lstStyle/>
          <a:p>
            <a:pPr lvl="0">
              <a:defRPr sz="1800">
                <a:solidFill>
                  <a:srgbClr val="000000"/>
                </a:solidFill>
              </a:defRPr>
            </a:pPr>
            <a:r>
              <a:rPr sz="3600">
                <a:solidFill>
                  <a:srgbClr val="747474"/>
                </a:solidFill>
              </a:rPr>
              <a:t>We will analyze the forces on a very small area of the cut face, 𝛥A.</a:t>
            </a:r>
          </a:p>
          <a:p>
            <a:pPr lvl="0">
              <a:defRPr sz="1800">
                <a:solidFill>
                  <a:srgbClr val="000000"/>
                </a:solidFill>
              </a:defRPr>
            </a:pPr>
            <a:r>
              <a:rPr sz="3600">
                <a:solidFill>
                  <a:srgbClr val="747474"/>
                </a:solidFill>
              </a:rPr>
              <a:t>If we divide the force by this area, then in the limit as the area goes to zero, we obtain the stress at a point.</a:t>
            </a:r>
          </a:p>
        </p:txBody>
      </p:sp>
      <p:sp>
        <p:nvSpPr>
          <p:cNvPr id="61" name="Shape 61"/>
          <p:cNvSpPr>
            <a:spLocks noGrp="1"/>
          </p:cNvSpPr>
          <p:nvPr>
            <p:ph type="sldNum" sz="quarter" idx="2"/>
          </p:nvPr>
        </p:nvSpPr>
        <p:spPr>
          <a:xfrm>
            <a:off x="12367056" y="9194800"/>
            <a:ext cx="213158" cy="299822"/>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pPr lvl="0">
              <a:defRPr sz="1800"/>
            </a:pPr>
            <a:fld id="{86CB4B4D-7CA3-9044-876B-883B54F8677D}" type="slidenum">
              <a:rPr sz="1400"/>
              <a:pPr lvl="0">
                <a:defRPr sz="1800"/>
              </a:pPr>
              <a:t>4</a:t>
            </a:fld>
            <a:endParaRPr sz="1400"/>
          </a:p>
        </p:txBody>
      </p:sp>
      <p:pic>
        <p:nvPicPr>
          <p:cNvPr id="62" name="pasted-image.png"/>
          <p:cNvPicPr/>
          <p:nvPr/>
        </p:nvPicPr>
        <p:blipFill>
          <a:blip r:embed="rId2">
            <a:extLst/>
          </a:blip>
          <a:stretch>
            <a:fillRect/>
          </a:stretch>
        </p:blipFill>
        <p:spPr>
          <a:xfrm>
            <a:off x="8819413" y="5982678"/>
            <a:ext cx="3578658" cy="3361110"/>
          </a:xfrm>
          <a:prstGeom prst="rect">
            <a:avLst/>
          </a:prstGeom>
          <a:ln w="12700">
            <a:miter lim="400000"/>
          </a:ln>
        </p:spPr>
      </p:pic>
      <p:sp>
        <p:nvSpPr>
          <p:cNvPr id="63" name="Shape 63"/>
          <p:cNvSpPr/>
          <p:nvPr/>
        </p:nvSpPr>
        <p:spPr>
          <a:xfrm>
            <a:off x="571500" y="6799579"/>
            <a:ext cx="8252172" cy="1397001"/>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normAutofit/>
          </a:bodyPr>
          <a:lstStyle>
            <a:lvl1pPr marL="457200" indent="-457200" algn="l">
              <a:buSzPct val="75000"/>
              <a:buFont typeface="Helvetica Neue"/>
              <a:buChar char="•"/>
              <a:defRPr>
                <a:solidFill>
                  <a:srgbClr val="747474"/>
                </a:solidFill>
              </a:defRPr>
            </a:lvl1pPr>
          </a:lstStyle>
          <a:p>
            <a:pPr lvl="0">
              <a:defRPr sz="1800">
                <a:solidFill>
                  <a:srgbClr val="000000"/>
                </a:solidFill>
              </a:defRPr>
            </a:pPr>
            <a:r>
              <a:rPr sz="3600">
                <a:solidFill>
                  <a:srgbClr val="747474"/>
                </a:solidFill>
              </a:rPr>
              <a:t>Stresses follow the same subscript convention</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p:cNvSpPr>
          <p:nvPr>
            <p:ph type="title"/>
          </p:nvPr>
        </p:nvSpPr>
        <p:spPr>
          <a:prstGeom prst="rect">
            <a:avLst/>
          </a:prstGeom>
        </p:spPr>
        <p:txBody>
          <a:bodyPr/>
          <a:lstStyle/>
          <a:p>
            <a:pPr lvl="0">
              <a:defRPr sz="1800"/>
            </a:pPr>
            <a:r>
              <a:rPr sz="4200"/>
              <a:t>State of stress</a:t>
            </a:r>
          </a:p>
        </p:txBody>
      </p:sp>
      <p:sp>
        <p:nvSpPr>
          <p:cNvPr id="66" name="Shape 66"/>
          <p:cNvSpPr>
            <a:spLocks noGrp="1"/>
          </p:cNvSpPr>
          <p:nvPr>
            <p:ph type="body" idx="1"/>
          </p:nvPr>
        </p:nvSpPr>
        <p:spPr>
          <a:xfrm>
            <a:off x="571500" y="2222500"/>
            <a:ext cx="11861800" cy="1207142"/>
          </a:xfrm>
          <a:prstGeom prst="rect">
            <a:avLst/>
          </a:prstGeom>
        </p:spPr>
        <p:txBody>
          <a:bodyPr/>
          <a:lstStyle/>
          <a:p>
            <a:pPr lvl="0">
              <a:defRPr sz="1800">
                <a:solidFill>
                  <a:srgbClr val="000000"/>
                </a:solidFill>
              </a:defRPr>
            </a:pPr>
            <a:r>
              <a:rPr sz="3600">
                <a:solidFill>
                  <a:srgbClr val="747474"/>
                </a:solidFill>
              </a:rPr>
              <a:t>Imagine that we cut the arbitrary body on three planes, each parallel to one of the coordinate axes</a:t>
            </a:r>
          </a:p>
        </p:txBody>
      </p:sp>
      <p:sp>
        <p:nvSpPr>
          <p:cNvPr id="67" name="Shape 67"/>
          <p:cNvSpPr>
            <a:spLocks noGrp="1"/>
          </p:cNvSpPr>
          <p:nvPr>
            <p:ph type="sldNum" sz="quarter" idx="2"/>
          </p:nvPr>
        </p:nvSpPr>
        <p:spPr>
          <a:xfrm>
            <a:off x="12367056" y="9194800"/>
            <a:ext cx="213158" cy="299822"/>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pPr lvl="0">
              <a:defRPr sz="1800"/>
            </a:pPr>
            <a:fld id="{86CB4B4D-7CA3-9044-876B-883B54F8677D}" type="slidenum">
              <a:rPr sz="1400"/>
              <a:pPr lvl="0">
                <a:defRPr sz="1800"/>
              </a:pPr>
              <a:t>5</a:t>
            </a:fld>
            <a:endParaRPr sz="1400"/>
          </a:p>
        </p:txBody>
      </p:sp>
      <p:pic>
        <p:nvPicPr>
          <p:cNvPr id="68" name="pasted-image.png"/>
          <p:cNvPicPr/>
          <p:nvPr/>
        </p:nvPicPr>
        <p:blipFill>
          <a:blip r:embed="rId2">
            <a:extLst/>
          </a:blip>
          <a:stretch>
            <a:fillRect/>
          </a:stretch>
        </p:blipFill>
        <p:spPr>
          <a:xfrm>
            <a:off x="609466" y="3493235"/>
            <a:ext cx="3372025" cy="3086521"/>
          </a:xfrm>
          <a:prstGeom prst="rect">
            <a:avLst/>
          </a:prstGeom>
          <a:ln w="12700">
            <a:miter lim="400000"/>
          </a:ln>
        </p:spPr>
      </p:pic>
      <p:pic>
        <p:nvPicPr>
          <p:cNvPr id="69" name="pasted-image.png"/>
          <p:cNvPicPr/>
          <p:nvPr/>
        </p:nvPicPr>
        <p:blipFill>
          <a:blip r:embed="rId3">
            <a:extLst/>
          </a:blip>
          <a:stretch>
            <a:fillRect/>
          </a:stretch>
        </p:blipFill>
        <p:spPr>
          <a:xfrm>
            <a:off x="4166602" y="3457608"/>
            <a:ext cx="3441266" cy="3157775"/>
          </a:xfrm>
          <a:prstGeom prst="rect">
            <a:avLst/>
          </a:prstGeom>
          <a:ln w="12700">
            <a:miter lim="400000"/>
          </a:ln>
        </p:spPr>
      </p:pic>
      <p:pic>
        <p:nvPicPr>
          <p:cNvPr id="70" name="pasted-image.png"/>
          <p:cNvPicPr/>
          <p:nvPr/>
        </p:nvPicPr>
        <p:blipFill>
          <a:blip r:embed="rId4">
            <a:extLst/>
          </a:blip>
          <a:stretch>
            <a:fillRect/>
          </a:stretch>
        </p:blipFill>
        <p:spPr>
          <a:xfrm>
            <a:off x="7753245" y="3493235"/>
            <a:ext cx="3521829" cy="3157775"/>
          </a:xfrm>
          <a:prstGeom prst="rect">
            <a:avLst/>
          </a:prstGeom>
          <a:ln w="12700">
            <a:miter lim="400000"/>
          </a:ln>
        </p:spPr>
      </p:pic>
      <p:sp>
        <p:nvSpPr>
          <p:cNvPr id="71" name="Shape 71"/>
          <p:cNvSpPr/>
          <p:nvPr/>
        </p:nvSpPr>
        <p:spPr>
          <a:xfrm>
            <a:off x="439754" y="6643349"/>
            <a:ext cx="11861801" cy="2422646"/>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normAutofit/>
          </a:bodyPr>
          <a:lstStyle/>
          <a:p>
            <a:pPr marL="457200" lvl="0" indent="-457200" algn="l">
              <a:buSzPct val="75000"/>
              <a:buFont typeface="Helvetica Neue"/>
              <a:buChar char="•"/>
              <a:defRPr sz="1800"/>
            </a:pPr>
            <a:r>
              <a:rPr sz="3600">
                <a:solidFill>
                  <a:srgbClr val="747474"/>
                </a:solidFill>
              </a:rPr>
              <a:t>Now consider the same point (point Q) </a:t>
            </a:r>
          </a:p>
          <a:p>
            <a:pPr marL="457200" lvl="0" indent="-457200" algn="l">
              <a:buSzPct val="75000"/>
              <a:buFont typeface="Helvetica Neue"/>
              <a:buChar char="•"/>
              <a:defRPr sz="1800"/>
            </a:pPr>
            <a:r>
              <a:rPr sz="3600">
                <a:solidFill>
                  <a:srgbClr val="747474"/>
                </a:solidFill>
              </a:rPr>
              <a:t>We find that each face has three stress components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prstGeom prst="rect">
            <a:avLst/>
          </a:prstGeom>
        </p:spPr>
        <p:txBody>
          <a:bodyPr/>
          <a:lstStyle/>
          <a:p>
            <a:pPr lvl="0">
              <a:defRPr sz="1800"/>
            </a:pPr>
            <a:r>
              <a:rPr sz="4200"/>
              <a:t>Representing stresses on an element</a:t>
            </a:r>
          </a:p>
        </p:txBody>
      </p:sp>
      <p:sp>
        <p:nvSpPr>
          <p:cNvPr id="74" name="Shape 74"/>
          <p:cNvSpPr>
            <a:spLocks noGrp="1"/>
          </p:cNvSpPr>
          <p:nvPr>
            <p:ph type="body" idx="1"/>
          </p:nvPr>
        </p:nvSpPr>
        <p:spPr>
          <a:xfrm>
            <a:off x="571500" y="2222500"/>
            <a:ext cx="11861800" cy="1302736"/>
          </a:xfrm>
          <a:prstGeom prst="rect">
            <a:avLst/>
          </a:prstGeom>
        </p:spPr>
        <p:txBody>
          <a:bodyPr/>
          <a:lstStyle/>
          <a:p>
            <a:pPr lvl="0">
              <a:defRPr sz="1800">
                <a:solidFill>
                  <a:srgbClr val="000000"/>
                </a:solidFill>
              </a:defRPr>
            </a:pPr>
            <a:r>
              <a:rPr sz="3600">
                <a:solidFill>
                  <a:srgbClr val="747474"/>
                </a:solidFill>
              </a:rPr>
              <a:t>We use an infinitesimally small element to represent the “state of stress” at the point Q (or any point in the body)</a:t>
            </a:r>
          </a:p>
        </p:txBody>
      </p:sp>
      <p:sp>
        <p:nvSpPr>
          <p:cNvPr id="75" name="Shape 75"/>
          <p:cNvSpPr>
            <a:spLocks noGrp="1"/>
          </p:cNvSpPr>
          <p:nvPr>
            <p:ph type="sldNum" sz="quarter" idx="2"/>
          </p:nvPr>
        </p:nvSpPr>
        <p:spPr>
          <a:xfrm>
            <a:off x="12367056" y="9194800"/>
            <a:ext cx="213158" cy="299822"/>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pPr lvl="0">
              <a:defRPr sz="1800"/>
            </a:pPr>
            <a:fld id="{86CB4B4D-7CA3-9044-876B-883B54F8677D}" type="slidenum">
              <a:rPr sz="1400"/>
              <a:pPr lvl="0">
                <a:defRPr sz="1800"/>
              </a:pPr>
              <a:t>6</a:t>
            </a:fld>
            <a:endParaRPr sz="1400"/>
          </a:p>
        </p:txBody>
      </p:sp>
      <p:grpSp>
        <p:nvGrpSpPr>
          <p:cNvPr id="80" name="Group 80"/>
          <p:cNvGrpSpPr/>
          <p:nvPr/>
        </p:nvGrpSpPr>
        <p:grpSpPr>
          <a:xfrm>
            <a:off x="1189196" y="3772756"/>
            <a:ext cx="5885706" cy="4343948"/>
            <a:chOff x="0" y="0"/>
            <a:chExt cx="5885704" cy="4343947"/>
          </a:xfrm>
        </p:grpSpPr>
        <p:sp>
          <p:nvSpPr>
            <p:cNvPr id="76" name="Shape 76"/>
            <p:cNvSpPr/>
            <p:nvPr/>
          </p:nvSpPr>
          <p:spPr>
            <a:xfrm>
              <a:off x="2511717" y="2646625"/>
              <a:ext cx="3373988" cy="1099366"/>
            </a:xfrm>
            <a:prstGeom prst="line">
              <a:avLst/>
            </a:prstGeom>
            <a:noFill/>
            <a:ln w="25400" cap="flat">
              <a:solidFill>
                <a:srgbClr val="000000"/>
              </a:solidFill>
              <a:prstDash val="solid"/>
              <a:miter lim="400000"/>
              <a:tailEnd type="triangle" w="med" len="med"/>
            </a:ln>
            <a:effectLst/>
          </p:spPr>
          <p:txBody>
            <a:bodyPr wrap="square" lIns="0" tIns="0" rIns="0" bIns="0" numCol="1" anchor="ctr">
              <a:noAutofit/>
            </a:bodyPr>
            <a:lstStyle/>
            <a:p>
              <a:pPr lvl="0"/>
              <a:endParaRPr/>
            </a:p>
          </p:txBody>
        </p:sp>
        <p:sp>
          <p:nvSpPr>
            <p:cNvPr id="77" name="Shape 77"/>
            <p:cNvSpPr/>
            <p:nvPr/>
          </p:nvSpPr>
          <p:spPr>
            <a:xfrm flipV="1">
              <a:off x="2526556" y="0"/>
              <a:ext cx="1" cy="2646626"/>
            </a:xfrm>
            <a:prstGeom prst="line">
              <a:avLst/>
            </a:prstGeom>
            <a:noFill/>
            <a:ln w="25400" cap="flat">
              <a:solidFill>
                <a:srgbClr val="000000"/>
              </a:solidFill>
              <a:prstDash val="solid"/>
              <a:miter lim="400000"/>
              <a:tailEnd type="triangle" w="med" len="med"/>
            </a:ln>
            <a:effectLst/>
          </p:spPr>
          <p:txBody>
            <a:bodyPr wrap="square" lIns="0" tIns="0" rIns="0" bIns="0" numCol="1" anchor="ctr">
              <a:noAutofit/>
            </a:bodyPr>
            <a:lstStyle/>
            <a:p>
              <a:pPr lvl="0"/>
              <a:endParaRPr/>
            </a:p>
          </p:txBody>
        </p:sp>
        <p:sp>
          <p:nvSpPr>
            <p:cNvPr id="78" name="Shape 78"/>
            <p:cNvSpPr/>
            <p:nvPr/>
          </p:nvSpPr>
          <p:spPr>
            <a:xfrm flipH="1">
              <a:off x="-1" y="2650514"/>
              <a:ext cx="2516323" cy="1192308"/>
            </a:xfrm>
            <a:prstGeom prst="line">
              <a:avLst/>
            </a:prstGeom>
            <a:noFill/>
            <a:ln w="25400" cap="flat">
              <a:solidFill>
                <a:srgbClr val="000000"/>
              </a:solidFill>
              <a:prstDash val="solid"/>
              <a:miter lim="400000"/>
              <a:tailEnd type="triangle" w="med" len="med"/>
            </a:ln>
            <a:effectLst/>
          </p:spPr>
          <p:txBody>
            <a:bodyPr wrap="square" lIns="0" tIns="0" rIns="0" bIns="0" numCol="1" anchor="ctr">
              <a:noAutofit/>
            </a:bodyPr>
            <a:lstStyle/>
            <a:p>
              <a:pPr lvl="0"/>
              <a:endParaRPr/>
            </a:p>
          </p:txBody>
        </p:sp>
        <p:pic>
          <p:nvPicPr>
            <p:cNvPr id="79" name="pasted-image-filtered.png"/>
            <p:cNvPicPr/>
            <p:nvPr/>
          </p:nvPicPr>
          <p:blipFill>
            <a:blip r:embed="rId2">
              <a:extLst/>
            </a:blip>
            <a:stretch>
              <a:fillRect/>
            </a:stretch>
          </p:blipFill>
          <p:spPr>
            <a:xfrm>
              <a:off x="492349" y="129149"/>
              <a:ext cx="4214800" cy="4214799"/>
            </a:xfrm>
            <a:prstGeom prst="rect">
              <a:avLst/>
            </a:prstGeom>
            <a:ln w="12700" cap="flat">
              <a:noFill/>
              <a:miter lim="400000"/>
            </a:ln>
            <a:effectLst/>
          </p:spPr>
        </p:pic>
      </p:gr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Shape 82"/>
          <p:cNvSpPr>
            <a:spLocks noGrp="1"/>
          </p:cNvSpPr>
          <p:nvPr>
            <p:ph type="title"/>
          </p:nvPr>
        </p:nvSpPr>
        <p:spPr>
          <a:prstGeom prst="rect">
            <a:avLst/>
          </a:prstGeom>
        </p:spPr>
        <p:txBody>
          <a:bodyPr/>
          <a:lstStyle/>
          <a:p>
            <a:pPr lvl="0">
              <a:defRPr sz="1800"/>
            </a:pPr>
            <a:r>
              <a:rPr sz="4200"/>
              <a:t>Sign conventions</a:t>
            </a:r>
          </a:p>
        </p:txBody>
      </p:sp>
      <p:sp>
        <p:nvSpPr>
          <p:cNvPr id="83" name="Shape 83"/>
          <p:cNvSpPr>
            <a:spLocks noGrp="1"/>
          </p:cNvSpPr>
          <p:nvPr>
            <p:ph type="body" idx="1"/>
          </p:nvPr>
        </p:nvSpPr>
        <p:spPr>
          <a:xfrm>
            <a:off x="571500" y="2222500"/>
            <a:ext cx="11861800" cy="5101498"/>
          </a:xfrm>
          <a:prstGeom prst="rect">
            <a:avLst/>
          </a:prstGeom>
        </p:spPr>
        <p:txBody>
          <a:bodyPr/>
          <a:lstStyle/>
          <a:p>
            <a:pPr marL="370331" lvl="0" indent="-370331" defTabSz="473201">
              <a:defRPr sz="1800">
                <a:solidFill>
                  <a:srgbClr val="000000"/>
                </a:solidFill>
              </a:defRPr>
            </a:pPr>
            <a:r>
              <a:rPr sz="2916">
                <a:solidFill>
                  <a:srgbClr val="747474"/>
                </a:solidFill>
              </a:rPr>
              <a:t>Normal stresses</a:t>
            </a:r>
          </a:p>
          <a:p>
            <a:pPr marL="740663" lvl="1" indent="-370331" defTabSz="473201">
              <a:defRPr sz="1800">
                <a:solidFill>
                  <a:srgbClr val="000000"/>
                </a:solidFill>
              </a:defRPr>
            </a:pPr>
            <a:r>
              <a:rPr sz="2916">
                <a:solidFill>
                  <a:srgbClr val="747474"/>
                </a:solidFill>
              </a:rPr>
              <a:t>Tension</a:t>
            </a:r>
          </a:p>
          <a:p>
            <a:pPr marL="740663" lvl="1" indent="-370331" defTabSz="473201">
              <a:defRPr sz="1800">
                <a:solidFill>
                  <a:srgbClr val="000000"/>
                </a:solidFill>
              </a:defRPr>
            </a:pPr>
            <a:r>
              <a:rPr sz="2916">
                <a:solidFill>
                  <a:srgbClr val="747474"/>
                </a:solidFill>
              </a:rPr>
              <a:t>Compression</a:t>
            </a:r>
          </a:p>
          <a:p>
            <a:pPr marL="1110996" lvl="2" indent="-370331" defTabSz="473201">
              <a:defRPr sz="1800">
                <a:solidFill>
                  <a:srgbClr val="000000"/>
                </a:solidFill>
              </a:defRPr>
            </a:pPr>
            <a:endParaRPr sz="2916">
              <a:solidFill>
                <a:srgbClr val="747474"/>
              </a:solidFill>
            </a:endParaRPr>
          </a:p>
          <a:p>
            <a:pPr marL="370331" lvl="0" indent="-370331" defTabSz="473201">
              <a:defRPr sz="1800">
                <a:solidFill>
                  <a:srgbClr val="000000"/>
                </a:solidFill>
              </a:defRPr>
            </a:pPr>
            <a:r>
              <a:rPr sz="2916">
                <a:solidFill>
                  <a:srgbClr val="747474"/>
                </a:solidFill>
              </a:rPr>
              <a:t>Shear stresses</a:t>
            </a:r>
          </a:p>
          <a:p>
            <a:pPr marL="740663" lvl="1" indent="-370331" defTabSz="473201">
              <a:defRPr sz="1800">
                <a:solidFill>
                  <a:srgbClr val="000000"/>
                </a:solidFill>
              </a:defRPr>
            </a:pPr>
            <a:r>
              <a:rPr sz="2916">
                <a:solidFill>
                  <a:srgbClr val="747474"/>
                </a:solidFill>
              </a:rPr>
              <a:t>Positive if</a:t>
            </a:r>
          </a:p>
          <a:p>
            <a:pPr marL="1110996" lvl="2" indent="-370331" defTabSz="473201">
              <a:defRPr sz="1800">
                <a:solidFill>
                  <a:srgbClr val="000000"/>
                </a:solidFill>
              </a:defRPr>
            </a:pPr>
            <a:r>
              <a:rPr sz="2916">
                <a:solidFill>
                  <a:srgbClr val="747474"/>
                </a:solidFill>
              </a:rPr>
              <a:t>Acts on positive face in positive direction</a:t>
            </a:r>
          </a:p>
          <a:p>
            <a:pPr marL="1110996" lvl="2" indent="-370331" defTabSz="473201">
              <a:defRPr sz="1800">
                <a:solidFill>
                  <a:srgbClr val="000000"/>
                </a:solidFill>
              </a:defRPr>
            </a:pPr>
            <a:r>
              <a:rPr sz="2916">
                <a:solidFill>
                  <a:srgbClr val="747474"/>
                </a:solidFill>
              </a:rPr>
              <a:t>Acts on negative face in negative direction</a:t>
            </a:r>
          </a:p>
          <a:p>
            <a:pPr marL="740663" lvl="1" indent="-370331" defTabSz="473201">
              <a:defRPr sz="1800">
                <a:solidFill>
                  <a:srgbClr val="000000"/>
                </a:solidFill>
              </a:defRPr>
            </a:pPr>
            <a:r>
              <a:rPr sz="2916">
                <a:solidFill>
                  <a:srgbClr val="747474"/>
                </a:solidFill>
              </a:rPr>
              <a:t>Negative if </a:t>
            </a:r>
          </a:p>
          <a:p>
            <a:pPr marL="1110996" lvl="2" indent="-370331" defTabSz="473201">
              <a:defRPr sz="1800">
                <a:solidFill>
                  <a:srgbClr val="000000"/>
                </a:solidFill>
              </a:defRPr>
            </a:pPr>
            <a:r>
              <a:rPr sz="2916">
                <a:solidFill>
                  <a:srgbClr val="747474"/>
                </a:solidFill>
              </a:rPr>
              <a:t>Acts on positive face in negative direction</a:t>
            </a:r>
          </a:p>
          <a:p>
            <a:pPr marL="1110996" lvl="2" indent="-370331" defTabSz="473201">
              <a:defRPr sz="1800">
                <a:solidFill>
                  <a:srgbClr val="000000"/>
                </a:solidFill>
              </a:defRPr>
            </a:pPr>
            <a:r>
              <a:rPr sz="2916">
                <a:solidFill>
                  <a:srgbClr val="747474"/>
                </a:solidFill>
              </a:rPr>
              <a:t>Acts on negative face in positive direction</a:t>
            </a:r>
          </a:p>
        </p:txBody>
      </p:sp>
      <p:sp>
        <p:nvSpPr>
          <p:cNvPr id="84" name="Shape 84"/>
          <p:cNvSpPr>
            <a:spLocks noGrp="1"/>
          </p:cNvSpPr>
          <p:nvPr>
            <p:ph type="sldNum" sz="quarter" idx="2"/>
          </p:nvPr>
        </p:nvSpPr>
        <p:spPr>
          <a:xfrm>
            <a:off x="12367056" y="9194800"/>
            <a:ext cx="213158" cy="299822"/>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pPr lvl="0">
              <a:defRPr sz="1800"/>
            </a:pPr>
            <a:fld id="{86CB4B4D-7CA3-9044-876B-883B54F8677D}" type="slidenum">
              <a:rPr sz="1400"/>
              <a:pPr lvl="0">
                <a:defRPr sz="1800"/>
              </a:pPr>
              <a:t>7</a:t>
            </a:fld>
            <a:endParaRPr sz="1400"/>
          </a:p>
        </p:txBody>
      </p:sp>
      <p:grpSp>
        <p:nvGrpSpPr>
          <p:cNvPr id="89" name="Group 89"/>
          <p:cNvGrpSpPr/>
          <p:nvPr/>
        </p:nvGrpSpPr>
        <p:grpSpPr>
          <a:xfrm>
            <a:off x="8394496" y="2100523"/>
            <a:ext cx="3045217" cy="2247524"/>
            <a:chOff x="0" y="0"/>
            <a:chExt cx="3045215" cy="2247522"/>
          </a:xfrm>
        </p:grpSpPr>
        <p:sp>
          <p:nvSpPr>
            <p:cNvPr id="85" name="Shape 85"/>
            <p:cNvSpPr/>
            <p:nvPr/>
          </p:nvSpPr>
          <p:spPr>
            <a:xfrm>
              <a:off x="1299541" y="1369342"/>
              <a:ext cx="1745675" cy="568804"/>
            </a:xfrm>
            <a:prstGeom prst="line">
              <a:avLst/>
            </a:prstGeom>
            <a:noFill/>
            <a:ln w="25400" cap="flat">
              <a:solidFill>
                <a:srgbClr val="000000"/>
              </a:solidFill>
              <a:prstDash val="solid"/>
              <a:miter lim="400000"/>
              <a:tailEnd type="triangle" w="med" len="med"/>
            </a:ln>
            <a:effectLst/>
          </p:spPr>
          <p:txBody>
            <a:bodyPr wrap="square" lIns="0" tIns="0" rIns="0" bIns="0" numCol="1" anchor="ctr">
              <a:noAutofit/>
            </a:bodyPr>
            <a:lstStyle/>
            <a:p>
              <a:pPr lvl="0"/>
              <a:endParaRPr/>
            </a:p>
          </p:txBody>
        </p:sp>
        <p:sp>
          <p:nvSpPr>
            <p:cNvPr id="86" name="Shape 86"/>
            <p:cNvSpPr/>
            <p:nvPr/>
          </p:nvSpPr>
          <p:spPr>
            <a:xfrm flipV="1">
              <a:off x="1307219" y="0"/>
              <a:ext cx="1" cy="1369343"/>
            </a:xfrm>
            <a:prstGeom prst="line">
              <a:avLst/>
            </a:prstGeom>
            <a:noFill/>
            <a:ln w="25400" cap="flat">
              <a:solidFill>
                <a:srgbClr val="000000"/>
              </a:solidFill>
              <a:prstDash val="solid"/>
              <a:miter lim="400000"/>
              <a:tailEnd type="triangle" w="med" len="med"/>
            </a:ln>
            <a:effectLst/>
          </p:spPr>
          <p:txBody>
            <a:bodyPr wrap="square" lIns="0" tIns="0" rIns="0" bIns="0" numCol="1" anchor="ctr">
              <a:noAutofit/>
            </a:bodyPr>
            <a:lstStyle/>
            <a:p>
              <a:pPr lvl="0"/>
              <a:endParaRPr/>
            </a:p>
          </p:txBody>
        </p:sp>
        <p:sp>
          <p:nvSpPr>
            <p:cNvPr id="87" name="Shape 87"/>
            <p:cNvSpPr/>
            <p:nvPr/>
          </p:nvSpPr>
          <p:spPr>
            <a:xfrm flipH="1">
              <a:off x="0" y="1371354"/>
              <a:ext cx="1301925" cy="616891"/>
            </a:xfrm>
            <a:prstGeom prst="line">
              <a:avLst/>
            </a:prstGeom>
            <a:noFill/>
            <a:ln w="25400" cap="flat">
              <a:solidFill>
                <a:srgbClr val="000000"/>
              </a:solidFill>
              <a:prstDash val="solid"/>
              <a:miter lim="400000"/>
              <a:tailEnd type="triangle" w="med" len="med"/>
            </a:ln>
            <a:effectLst/>
          </p:spPr>
          <p:txBody>
            <a:bodyPr wrap="square" lIns="0" tIns="0" rIns="0" bIns="0" numCol="1" anchor="ctr">
              <a:noAutofit/>
            </a:bodyPr>
            <a:lstStyle/>
            <a:p>
              <a:pPr lvl="0"/>
              <a:endParaRPr/>
            </a:p>
          </p:txBody>
        </p:sp>
        <p:pic>
          <p:nvPicPr>
            <p:cNvPr id="88" name="pasted-image-filtered.png"/>
            <p:cNvPicPr/>
            <p:nvPr/>
          </p:nvPicPr>
          <p:blipFill>
            <a:blip r:embed="rId2">
              <a:extLst/>
            </a:blip>
            <a:stretch>
              <a:fillRect/>
            </a:stretch>
          </p:blipFill>
          <p:spPr>
            <a:xfrm>
              <a:off x="254737" y="66820"/>
              <a:ext cx="2180703" cy="2180704"/>
            </a:xfrm>
            <a:prstGeom prst="rect">
              <a:avLst/>
            </a:prstGeom>
            <a:ln w="12700" cap="flat">
              <a:noFill/>
              <a:miter lim="400000"/>
            </a:ln>
            <a:effectLst/>
          </p:spPr>
        </p:pic>
      </p:grpSp>
      <p:grpSp>
        <p:nvGrpSpPr>
          <p:cNvPr id="94" name="Group 94"/>
          <p:cNvGrpSpPr/>
          <p:nvPr/>
        </p:nvGrpSpPr>
        <p:grpSpPr>
          <a:xfrm>
            <a:off x="8564554" y="6536192"/>
            <a:ext cx="3045217" cy="2247524"/>
            <a:chOff x="0" y="0"/>
            <a:chExt cx="3045215" cy="2247522"/>
          </a:xfrm>
        </p:grpSpPr>
        <p:sp>
          <p:nvSpPr>
            <p:cNvPr id="90" name="Shape 90"/>
            <p:cNvSpPr/>
            <p:nvPr/>
          </p:nvSpPr>
          <p:spPr>
            <a:xfrm>
              <a:off x="1299541" y="1369342"/>
              <a:ext cx="1745675" cy="568804"/>
            </a:xfrm>
            <a:prstGeom prst="line">
              <a:avLst/>
            </a:prstGeom>
            <a:noFill/>
            <a:ln w="25400" cap="flat">
              <a:solidFill>
                <a:srgbClr val="000000"/>
              </a:solidFill>
              <a:prstDash val="solid"/>
              <a:miter lim="400000"/>
              <a:tailEnd type="triangle" w="med" len="med"/>
            </a:ln>
            <a:effectLst/>
          </p:spPr>
          <p:txBody>
            <a:bodyPr wrap="square" lIns="0" tIns="0" rIns="0" bIns="0" numCol="1" anchor="ctr">
              <a:noAutofit/>
            </a:bodyPr>
            <a:lstStyle/>
            <a:p>
              <a:pPr lvl="0"/>
              <a:endParaRPr/>
            </a:p>
          </p:txBody>
        </p:sp>
        <p:sp>
          <p:nvSpPr>
            <p:cNvPr id="91" name="Shape 91"/>
            <p:cNvSpPr/>
            <p:nvPr/>
          </p:nvSpPr>
          <p:spPr>
            <a:xfrm flipV="1">
              <a:off x="1307219" y="0"/>
              <a:ext cx="1" cy="1369343"/>
            </a:xfrm>
            <a:prstGeom prst="line">
              <a:avLst/>
            </a:prstGeom>
            <a:noFill/>
            <a:ln w="25400" cap="flat">
              <a:solidFill>
                <a:srgbClr val="000000"/>
              </a:solidFill>
              <a:prstDash val="solid"/>
              <a:miter lim="400000"/>
              <a:tailEnd type="triangle" w="med" len="med"/>
            </a:ln>
            <a:effectLst/>
          </p:spPr>
          <p:txBody>
            <a:bodyPr wrap="square" lIns="0" tIns="0" rIns="0" bIns="0" numCol="1" anchor="ctr">
              <a:noAutofit/>
            </a:bodyPr>
            <a:lstStyle/>
            <a:p>
              <a:pPr lvl="0"/>
              <a:endParaRPr/>
            </a:p>
          </p:txBody>
        </p:sp>
        <p:sp>
          <p:nvSpPr>
            <p:cNvPr id="92" name="Shape 92"/>
            <p:cNvSpPr/>
            <p:nvPr/>
          </p:nvSpPr>
          <p:spPr>
            <a:xfrm flipH="1">
              <a:off x="0" y="1371354"/>
              <a:ext cx="1301925" cy="616891"/>
            </a:xfrm>
            <a:prstGeom prst="line">
              <a:avLst/>
            </a:prstGeom>
            <a:noFill/>
            <a:ln w="25400" cap="flat">
              <a:solidFill>
                <a:srgbClr val="000000"/>
              </a:solidFill>
              <a:prstDash val="solid"/>
              <a:miter lim="400000"/>
              <a:tailEnd type="triangle" w="med" len="med"/>
            </a:ln>
            <a:effectLst/>
          </p:spPr>
          <p:txBody>
            <a:bodyPr wrap="square" lIns="0" tIns="0" rIns="0" bIns="0" numCol="1" anchor="ctr">
              <a:noAutofit/>
            </a:bodyPr>
            <a:lstStyle/>
            <a:p>
              <a:pPr lvl="0"/>
              <a:endParaRPr/>
            </a:p>
          </p:txBody>
        </p:sp>
        <p:pic>
          <p:nvPicPr>
            <p:cNvPr id="93" name="pasted-image-filtered.png"/>
            <p:cNvPicPr/>
            <p:nvPr/>
          </p:nvPicPr>
          <p:blipFill>
            <a:blip r:embed="rId2">
              <a:extLst/>
            </a:blip>
            <a:stretch>
              <a:fillRect/>
            </a:stretch>
          </p:blipFill>
          <p:spPr>
            <a:xfrm>
              <a:off x="254737" y="66820"/>
              <a:ext cx="2180703" cy="2180704"/>
            </a:xfrm>
            <a:prstGeom prst="rect">
              <a:avLst/>
            </a:prstGeom>
            <a:ln w="12700" cap="flat">
              <a:noFill/>
              <a:miter lim="400000"/>
            </a:ln>
            <a:effectLst/>
          </p:spPr>
        </p:pic>
      </p:gr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a:prstGeom prst="rect">
            <a:avLst/>
          </a:prstGeom>
        </p:spPr>
        <p:txBody>
          <a:bodyPr/>
          <a:lstStyle/>
          <a:p>
            <a:pPr lvl="0">
              <a:defRPr sz="1800"/>
            </a:pPr>
            <a:r>
              <a:rPr lang="en-US" sz="4200" dirty="0" smtClean="0"/>
              <a:t>Finding </a:t>
            </a:r>
            <a:r>
              <a:rPr lang="el-GR" sz="4200" dirty="0" smtClean="0">
                <a:latin typeface="Calibri" panose="020F0502020204030204" pitchFamily="34" charset="0"/>
                <a:cs typeface="Calibri" panose="020F0502020204030204" pitchFamily="34" charset="0"/>
              </a:rPr>
              <a:t>θ</a:t>
            </a:r>
            <a:r>
              <a:rPr lang="en-US" sz="4200" dirty="0" smtClean="0">
                <a:latin typeface="Calibri" panose="020F0502020204030204" pitchFamily="34" charset="0"/>
                <a:cs typeface="Calibri" panose="020F0502020204030204" pitchFamily="34" charset="0"/>
              </a:rPr>
              <a:t> on Angled Stress Element Surfaces</a:t>
            </a:r>
            <a:endParaRPr sz="4200" dirty="0"/>
          </a:p>
        </p:txBody>
      </p:sp>
      <p:sp>
        <p:nvSpPr>
          <p:cNvPr id="70" name="Shape 70"/>
          <p:cNvSpPr>
            <a:spLocks noGrp="1"/>
          </p:cNvSpPr>
          <p:nvPr>
            <p:ph type="sldNum" sz="quarter" idx="2"/>
          </p:nvPr>
        </p:nvSpPr>
        <p:spPr>
          <a:xfrm>
            <a:off x="12367056" y="9194800"/>
            <a:ext cx="213158" cy="299822"/>
          </a:xfrm>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400"/>
              <a:t>8</a:t>
            </a:fld>
            <a:endParaRPr sz="1400"/>
          </a:p>
        </p:txBody>
      </p:sp>
      <p:sp>
        <p:nvSpPr>
          <p:cNvPr id="26" name="Shape 103">
            <a:extLst>
              <a:ext uri="{FF2B5EF4-FFF2-40B4-BE49-F238E27FC236}">
                <a16:creationId xmlns:a16="http://schemas.microsoft.com/office/drawing/2014/main" id="{E5FDB771-3DC8-4F3B-8F51-F024ACAADC28}"/>
              </a:ext>
            </a:extLst>
          </p:cNvPr>
          <p:cNvSpPr txBox="1">
            <a:spLocks/>
          </p:cNvSpPr>
          <p:nvPr/>
        </p:nvSpPr>
        <p:spPr>
          <a:xfrm>
            <a:off x="1088571" y="2563456"/>
            <a:ext cx="10538489" cy="949002"/>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lvl1pPr marL="457200" indent="-457200" defTabSz="584200">
              <a:buSzPct val="75000"/>
              <a:buFont typeface="Helvetica Neue"/>
              <a:buChar char="•"/>
              <a:defRPr sz="3600">
                <a:solidFill>
                  <a:srgbClr val="747474"/>
                </a:solidFill>
                <a:latin typeface="+mn-lt"/>
                <a:ea typeface="+mn-ea"/>
                <a:cs typeface="+mn-cs"/>
                <a:sym typeface="Helvetica Neue Light"/>
              </a:defRPr>
            </a:lvl1pPr>
            <a:lvl2pPr marL="914400" indent="-457200" defTabSz="584200">
              <a:buSzPct val="75000"/>
              <a:buFont typeface="Helvetica Neue"/>
              <a:buChar char="•"/>
              <a:defRPr sz="3600">
                <a:solidFill>
                  <a:srgbClr val="747474"/>
                </a:solidFill>
                <a:latin typeface="+mn-lt"/>
                <a:ea typeface="+mn-ea"/>
                <a:cs typeface="+mn-cs"/>
                <a:sym typeface="Helvetica Neue Light"/>
              </a:defRPr>
            </a:lvl2pPr>
            <a:lvl3pPr marL="1371600" indent="-457200" defTabSz="584200">
              <a:buSzPct val="75000"/>
              <a:buFont typeface="Helvetica Neue"/>
              <a:buChar char="•"/>
              <a:defRPr sz="3600">
                <a:solidFill>
                  <a:srgbClr val="747474"/>
                </a:solidFill>
                <a:latin typeface="+mn-lt"/>
                <a:ea typeface="+mn-ea"/>
                <a:cs typeface="+mn-cs"/>
                <a:sym typeface="Helvetica Neue Light"/>
              </a:defRPr>
            </a:lvl3pPr>
            <a:lvl4pPr marL="1828800" indent="-457200" defTabSz="584200">
              <a:buSzPct val="75000"/>
              <a:buFont typeface="Helvetica Neue"/>
              <a:buChar char="•"/>
              <a:defRPr sz="3600">
                <a:solidFill>
                  <a:srgbClr val="747474"/>
                </a:solidFill>
                <a:latin typeface="+mn-lt"/>
                <a:ea typeface="+mn-ea"/>
                <a:cs typeface="+mn-cs"/>
                <a:sym typeface="Helvetica Neue Light"/>
              </a:defRPr>
            </a:lvl4pPr>
            <a:lvl5pPr marL="2286000" indent="-457200" defTabSz="584200">
              <a:buSzPct val="75000"/>
              <a:buFont typeface="Helvetica Neue"/>
              <a:buChar char="•"/>
              <a:defRPr sz="3600">
                <a:solidFill>
                  <a:srgbClr val="747474"/>
                </a:solidFill>
                <a:latin typeface="+mn-lt"/>
                <a:ea typeface="+mn-ea"/>
                <a:cs typeface="+mn-cs"/>
                <a:sym typeface="Helvetica Neue Light"/>
              </a:defRPr>
            </a:lvl5pPr>
            <a:lvl6pPr marL="2743200" indent="-457200" defTabSz="584200">
              <a:buSzPct val="75000"/>
              <a:buFont typeface="Helvetica Neue"/>
              <a:buChar char="•"/>
              <a:defRPr sz="3600">
                <a:solidFill>
                  <a:srgbClr val="747474"/>
                </a:solidFill>
                <a:latin typeface="+mn-lt"/>
                <a:ea typeface="+mn-ea"/>
                <a:cs typeface="+mn-cs"/>
                <a:sym typeface="Helvetica Neue Light"/>
              </a:defRPr>
            </a:lvl6pPr>
            <a:lvl7pPr marL="3200400" indent="-457200" defTabSz="584200">
              <a:buSzPct val="75000"/>
              <a:buFont typeface="Helvetica Neue"/>
              <a:buChar char="•"/>
              <a:defRPr sz="3600">
                <a:solidFill>
                  <a:srgbClr val="747474"/>
                </a:solidFill>
                <a:latin typeface="+mn-lt"/>
                <a:ea typeface="+mn-ea"/>
                <a:cs typeface="+mn-cs"/>
                <a:sym typeface="Helvetica Neue Light"/>
              </a:defRPr>
            </a:lvl7pPr>
            <a:lvl8pPr marL="3657600" indent="-457200" defTabSz="584200">
              <a:buSzPct val="75000"/>
              <a:buFont typeface="Helvetica Neue"/>
              <a:buChar char="•"/>
              <a:defRPr sz="3600">
                <a:solidFill>
                  <a:srgbClr val="747474"/>
                </a:solidFill>
                <a:latin typeface="+mn-lt"/>
                <a:ea typeface="+mn-ea"/>
                <a:cs typeface="+mn-cs"/>
                <a:sym typeface="Helvetica Neue Light"/>
              </a:defRPr>
            </a:lvl8pPr>
            <a:lvl9pPr marL="4114800" indent="-457200" defTabSz="584200">
              <a:buSzPct val="75000"/>
              <a:buFont typeface="Helvetica Neue"/>
              <a:buChar char="•"/>
              <a:defRPr sz="3600">
                <a:solidFill>
                  <a:srgbClr val="747474"/>
                </a:solidFill>
                <a:latin typeface="+mn-lt"/>
                <a:ea typeface="+mn-ea"/>
                <a:cs typeface="+mn-cs"/>
                <a:sym typeface="Helvetica Neue Light"/>
              </a:defRPr>
            </a:lvl9pPr>
          </a:lstStyle>
          <a:p>
            <a:pPr marL="0" indent="0" algn="l">
              <a:buNone/>
              <a:defRPr sz="1800">
                <a:solidFill>
                  <a:srgbClr val="000000"/>
                </a:solidFill>
              </a:defRPr>
            </a:pPr>
            <a:r>
              <a:rPr lang="en-US" sz="3200" dirty="0" smtClean="0">
                <a:solidFill>
                  <a:schemeClr val="bg2">
                    <a:lumMod val="50000"/>
                  </a:schemeClr>
                </a:solidFill>
                <a:cs typeface="Times New Roman" panose="02020603050405020304" pitchFamily="18" charset="0"/>
              </a:rPr>
              <a:t>MM Module M12.2</a:t>
            </a:r>
            <a:endParaRPr lang="en-US" sz="3200" dirty="0">
              <a:solidFill>
                <a:schemeClr val="bg2">
                  <a:lumMod val="50000"/>
                </a:schemeClr>
              </a:solidFill>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704758" y="3512458"/>
            <a:ext cx="11496313" cy="4316540"/>
          </a:xfrm>
          <a:prstGeom prst="rect">
            <a:avLst/>
          </a:prstGeom>
        </p:spPr>
      </p:pic>
    </p:spTree>
    <p:extLst>
      <p:ext uri="{BB962C8B-B14F-4D97-AF65-F5344CB8AC3E}">
        <p14:creationId xmlns:p14="http://schemas.microsoft.com/office/powerpoint/2010/main" val="231695441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hape 96"/>
          <p:cNvSpPr>
            <a:spLocks noGrp="1"/>
          </p:cNvSpPr>
          <p:nvPr>
            <p:ph type="title"/>
          </p:nvPr>
        </p:nvSpPr>
        <p:spPr>
          <a:prstGeom prst="rect">
            <a:avLst/>
          </a:prstGeom>
        </p:spPr>
        <p:txBody>
          <a:bodyPr/>
          <a:lstStyle/>
          <a:p>
            <a:pPr lvl="0">
              <a:defRPr sz="1800"/>
            </a:pPr>
            <a:r>
              <a:rPr lang="en-US" sz="4200" dirty="0" smtClean="0"/>
              <a:t>Extra Study Materials</a:t>
            </a:r>
            <a:endParaRPr sz="4200" dirty="0"/>
          </a:p>
        </p:txBody>
      </p:sp>
      <p:sp>
        <p:nvSpPr>
          <p:cNvPr id="97" name="Shape 97"/>
          <p:cNvSpPr>
            <a:spLocks noGrp="1"/>
          </p:cNvSpPr>
          <p:nvPr>
            <p:ph type="body" idx="1"/>
          </p:nvPr>
        </p:nvSpPr>
        <p:spPr>
          <a:prstGeom prst="rect">
            <a:avLst/>
          </a:prstGeom>
        </p:spPr>
        <p:txBody>
          <a:bodyPr>
            <a:normAutofit lnSpcReduction="10000"/>
          </a:bodyPr>
          <a:lstStyle/>
          <a:p>
            <a:pPr marL="0" lvl="0" indent="0">
              <a:buNone/>
              <a:defRPr sz="1800">
                <a:solidFill>
                  <a:srgbClr val="000000"/>
                </a:solidFill>
              </a:defRPr>
            </a:pPr>
            <a:r>
              <a:rPr lang="en-US" sz="3600" dirty="0" smtClean="0">
                <a:solidFill>
                  <a:srgbClr val="747474"/>
                </a:solidFill>
              </a:rPr>
              <a:t>Because we just skipped chapters 6-11, there are some things used in textbook examples that you don’t know about yet (bending stresses, torsion, beam theory). There are also some of the homework problems in the textbook you won’t be able to solve. Here are some resources that should be helpful to study with:</a:t>
            </a:r>
            <a:endParaRPr sz="3600" dirty="0">
              <a:solidFill>
                <a:srgbClr val="747474"/>
              </a:solidFill>
            </a:endParaRPr>
          </a:p>
          <a:p>
            <a:pPr marL="685800" lvl="1" indent="-228600">
              <a:spcBef>
                <a:spcPts val="1700"/>
              </a:spcBef>
              <a:buSzPct val="100000"/>
              <a:buAutoNum type="arabicPeriod"/>
              <a:defRPr sz="1800">
                <a:solidFill>
                  <a:srgbClr val="000000"/>
                </a:solidFill>
              </a:defRPr>
            </a:pPr>
            <a:r>
              <a:rPr lang="en-US" sz="3600" dirty="0" smtClean="0">
                <a:solidFill>
                  <a:srgbClr val="747474"/>
                </a:solidFill>
              </a:rPr>
              <a:t>MM Module M12.1 – Amazing Stress Camera</a:t>
            </a:r>
          </a:p>
          <a:p>
            <a:pPr marL="685800" lvl="1" indent="-228600">
              <a:spcBef>
                <a:spcPts val="1700"/>
              </a:spcBef>
              <a:buSzPct val="100000"/>
              <a:buAutoNum type="arabicPeriod"/>
              <a:defRPr sz="1800">
                <a:solidFill>
                  <a:srgbClr val="000000"/>
                </a:solidFill>
              </a:defRPr>
            </a:pPr>
            <a:r>
              <a:rPr lang="en-US" sz="3600" dirty="0" smtClean="0">
                <a:solidFill>
                  <a:srgbClr val="747474"/>
                </a:solidFill>
              </a:rPr>
              <a:t>M12.2 – Finding correct angle </a:t>
            </a:r>
          </a:p>
          <a:p>
            <a:pPr marL="685800" lvl="1" indent="-228600">
              <a:spcBef>
                <a:spcPts val="1700"/>
              </a:spcBef>
              <a:buSzPct val="100000"/>
              <a:buAutoNum type="arabicPeriod"/>
              <a:defRPr sz="1800">
                <a:solidFill>
                  <a:srgbClr val="000000"/>
                </a:solidFill>
              </a:defRPr>
            </a:pPr>
            <a:r>
              <a:rPr lang="en-US" sz="3600" dirty="0" smtClean="0">
                <a:solidFill>
                  <a:srgbClr val="747474"/>
                </a:solidFill>
              </a:rPr>
              <a:t>M12.3 – Finding correct sign</a:t>
            </a:r>
          </a:p>
          <a:p>
            <a:pPr marL="685800" lvl="1" indent="-228600">
              <a:spcBef>
                <a:spcPts val="1700"/>
              </a:spcBef>
              <a:buSzPct val="100000"/>
              <a:buAutoNum type="arabicPeriod"/>
              <a:defRPr sz="1800">
                <a:solidFill>
                  <a:srgbClr val="000000"/>
                </a:solidFill>
              </a:defRPr>
            </a:pPr>
            <a:r>
              <a:rPr sz="3600" dirty="0" smtClean="0">
                <a:solidFill>
                  <a:srgbClr val="747474"/>
                </a:solidFill>
              </a:rPr>
              <a:t> </a:t>
            </a:r>
            <a:r>
              <a:rPr lang="en-US" sz="3600" dirty="0" smtClean="0">
                <a:solidFill>
                  <a:srgbClr val="747474"/>
                </a:solidFill>
              </a:rPr>
              <a:t>M12,4 – Practice finding Principle Stresses (orientation with no shear stress)</a:t>
            </a:r>
            <a:endParaRPr sz="3600" dirty="0">
              <a:solidFill>
                <a:srgbClr val="747474"/>
              </a:solidFill>
            </a:endParaRPr>
          </a:p>
        </p:txBody>
      </p:sp>
      <p:sp>
        <p:nvSpPr>
          <p:cNvPr id="98" name="Shape 98"/>
          <p:cNvSpPr>
            <a:spLocks noGrp="1"/>
          </p:cNvSpPr>
          <p:nvPr>
            <p:ph type="sldNum" sz="quarter" idx="2"/>
          </p:nvPr>
        </p:nvSpPr>
        <p:spPr>
          <a:xfrm>
            <a:off x="12367056" y="9194800"/>
            <a:ext cx="213158" cy="299822"/>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pPr lvl="0">
              <a:defRPr sz="1800"/>
            </a:pPr>
            <a:fld id="{86CB4B4D-7CA3-9044-876B-883B54F8677D}" type="slidenum">
              <a:rPr sz="1400"/>
              <a:pPr lvl="0">
                <a:defRPr sz="1800"/>
              </a:pPr>
              <a:t>9</a:t>
            </a:fld>
            <a:endParaRPr sz="1400"/>
          </a:p>
        </p:txBody>
      </p:sp>
    </p:spTree>
  </p:cSld>
  <p:clrMapOvr>
    <a:masterClrMapping/>
  </p:clrMapOvr>
  <p:transition spd="med"/>
</p:sld>
</file>

<file path=ppt/theme/theme1.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25D6B"/>
        </a:solid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25D6B"/>
        </a:solid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29</TotalTime>
  <Words>444</Words>
  <Application>Microsoft Office PowerPoint</Application>
  <PresentationFormat>Custom</PresentationFormat>
  <Paragraphs>54</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Avenir Roman</vt:lpstr>
      <vt:lpstr>Calibri</vt:lpstr>
      <vt:lpstr>Helvetica</vt:lpstr>
      <vt:lpstr>Helvetica Neue</vt:lpstr>
      <vt:lpstr>Helvetica Neue Light</vt:lpstr>
      <vt:lpstr>Times New Roman</vt:lpstr>
      <vt:lpstr>ModernPortfolio</vt:lpstr>
      <vt:lpstr>Mechanics of Materials Engr 350 - Lecture 14 - Stress Transformation</vt:lpstr>
      <vt:lpstr>Stresses in an arbitrarily loaded body</vt:lpstr>
      <vt:lpstr>Resultant force</vt:lpstr>
      <vt:lpstr>Stresses</vt:lpstr>
      <vt:lpstr>State of stress</vt:lpstr>
      <vt:lpstr>Representing stresses on an element</vt:lpstr>
      <vt:lpstr>Sign conventions</vt:lpstr>
      <vt:lpstr>Finding θ on Angled Stress Element Surfaces</vt:lpstr>
      <vt:lpstr>Extra Study Materials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Mechanics of Materials Engr 350 - Lecture 11 - Stress Transformation</dc:title>
  <dc:creator>Cordon, Daniel (dcordon@uidaho.edu)</dc:creator>
  <cp:lastModifiedBy>Cordon, Daniel (dcordon@uidaho.edu)</cp:lastModifiedBy>
  <cp:revision>5</cp:revision>
  <dcterms:created xsi:type="dcterms:W3CDTF">2017-08-22T15:29:32Z</dcterms:created>
  <dcterms:modified xsi:type="dcterms:W3CDTF">2019-02-13T19:19:48Z</dcterms:modified>
</cp:coreProperties>
</file>