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6" r:id="rId4"/>
    <p:sldId id="277" r:id="rId5"/>
    <p:sldId id="274" r:id="rId6"/>
    <p:sldId id="265" r:id="rId7"/>
    <p:sldId id="275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342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800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257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714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1717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628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086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543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000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</a:t>
            </a:r>
            <a:r>
              <a:rPr sz="4200" dirty="0" err="1"/>
              <a:t>Engr</a:t>
            </a:r>
            <a:r>
              <a:rPr sz="4200" dirty="0"/>
              <a:t> 350 </a:t>
            </a:r>
            <a:r>
              <a:rPr lang="en-US" sz="4200" dirty="0" smtClean="0"/>
              <a:t>–</a:t>
            </a:r>
            <a:r>
              <a:rPr sz="4200" dirty="0" smtClean="0"/>
              <a:t> </a:t>
            </a:r>
            <a:r>
              <a:rPr lang="en-US" sz="4200" dirty="0" smtClean="0"/>
              <a:t>Lecture 31</a:t>
            </a:r>
            <a:br>
              <a:rPr lang="en-US" sz="4200" dirty="0" smtClean="0"/>
            </a:br>
            <a:r>
              <a:rPr lang="en-US" sz="4200" dirty="0" smtClean="0"/>
              <a:t>Cheating by using Superposition</a:t>
            </a:r>
            <a:endParaRPr sz="4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Superposition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The Principle of Superposition allows you to break hard problems up in to multiple easy problems, then add up all the answers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System must be linear (most mechanics systems are, as are DC electric circuits)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Deflection must have a linear relationship with the loading.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Hooke’s Law must apply to the material.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Loading must not significantly change the original geometry of the beam.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Boundary conditions resulting from the sum of individual cases must be the same as in the original beam configuration. Boundary conditions used should be slope or deflection values.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700" dirty="0">
              <a:solidFill>
                <a:srgbClr val="747474"/>
              </a:solidFill>
            </a:endParaRP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pic>
        <p:nvPicPr>
          <p:cNvPr id="47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84058" y="508128"/>
            <a:ext cx="3162301" cy="120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3385"/>
            <a:ext cx="11757456" cy="968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514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65" y="377372"/>
            <a:ext cx="12347212" cy="881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8309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571500" y="-304800"/>
            <a:ext cx="118618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Example </a:t>
            </a:r>
            <a:r>
              <a:rPr sz="4200" dirty="0" smtClean="0"/>
              <a:t>problem</a:t>
            </a:r>
            <a:r>
              <a:rPr lang="en-US" sz="4200" dirty="0" smtClean="0"/>
              <a:t> 1</a:t>
            </a:r>
            <a:endParaRPr sz="4200" dirty="0"/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8787090" y="318678"/>
            <a:ext cx="4054833" cy="2203543"/>
          </a:xfrm>
          <a:prstGeom prst="rect">
            <a:avLst/>
          </a:prstGeom>
        </p:spPr>
        <p:txBody>
          <a:bodyPr/>
          <a:lstStyle/>
          <a:p>
            <a:pPr marL="0" lvl="0" indent="0" defTabSz="457200">
              <a:spcBef>
                <a:spcPts val="1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 New Roman"/>
                <a:ea typeface="Times New Roman"/>
                <a:cs typeface="Times New Roman"/>
                <a:sym typeface="Times New Roman"/>
              </a:rPr>
              <a:t>For the beam and loading shown, use the double-integration method to determine</a:t>
            </a:r>
          </a:p>
          <a:p>
            <a:pPr marL="0" lvl="0" indent="0" defTabSz="457200">
              <a:spcBef>
                <a:spcPts val="1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 New Roman"/>
                <a:ea typeface="Times New Roman"/>
                <a:cs typeface="Times New Roman"/>
                <a:sym typeface="Times New Roman"/>
              </a:rPr>
              <a:t>(a) the equation of the elastic curve for the beam. (b) the maximum deflection. (c) the slope at A.</a:t>
            </a:r>
          </a:p>
          <a:p>
            <a:pPr marL="0" lvl="0" indent="0" defTabSz="457200">
              <a:spcBef>
                <a:spcPts val="12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 New Roman"/>
                <a:ea typeface="Times New Roman"/>
                <a:cs typeface="Times New Roman"/>
                <a:sym typeface="Times New Roman"/>
              </a:rPr>
              <a:t>Assume that EI is constant for the beam.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16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778" y="1180189"/>
            <a:ext cx="4564096" cy="15639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Example 2 - Superposition</a:t>
            </a:r>
            <a:endParaRPr sz="4200" dirty="0"/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058" y="3208337"/>
            <a:ext cx="9110683" cy="480354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Example 3 - Superposition</a:t>
            </a:r>
            <a:endParaRPr sz="4200" dirty="0"/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546" y="3139394"/>
            <a:ext cx="8465911" cy="452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0080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175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Avenir Roman</vt:lpstr>
      <vt:lpstr>Helvetica</vt:lpstr>
      <vt:lpstr>Helvetica Neue</vt:lpstr>
      <vt:lpstr>Helvetica Neue Light</vt:lpstr>
      <vt:lpstr>Times New Roman</vt:lpstr>
      <vt:lpstr>ModernPortfolio</vt:lpstr>
      <vt:lpstr>Mechanics of Materials Engr 350 – Lecture 31 Cheating by using Superposition</vt:lpstr>
      <vt:lpstr>Superposition</vt:lpstr>
      <vt:lpstr>PowerPoint Presentation</vt:lpstr>
      <vt:lpstr>PowerPoint Presentation</vt:lpstr>
      <vt:lpstr>Example problem 1</vt:lpstr>
      <vt:lpstr>Example 2 - Superposition</vt:lpstr>
      <vt:lpstr>Example 3 - Superposition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– Lecture 31 Cheating by using Superposition</dc:title>
  <dc:creator>Cordon, Daniel (dcordon@uidaho.edu)</dc:creator>
  <cp:lastModifiedBy>Cordon, Daniel (dcordon@uidaho.edu)</cp:lastModifiedBy>
  <cp:revision>3</cp:revision>
  <dcterms:modified xsi:type="dcterms:W3CDTF">2019-04-10T18:03:36Z</dcterms:modified>
</cp:coreProperties>
</file>