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342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800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257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714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1717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6289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0861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5433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000500" indent="-342900" defTabSz="584200">
        <a:buSzPct val="75000"/>
        <a:buFont typeface="Helvetica Neue"/>
        <a:buChar char="•"/>
        <a:defRPr sz="27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</a:t>
            </a:r>
            <a:r>
              <a:rPr sz="4200" dirty="0" err="1"/>
              <a:t>Engr</a:t>
            </a:r>
            <a:r>
              <a:rPr sz="4200" dirty="0"/>
              <a:t> 350 </a:t>
            </a:r>
            <a:r>
              <a:rPr lang="en-US" sz="4200" dirty="0" smtClean="0"/>
              <a:t>–</a:t>
            </a:r>
            <a:r>
              <a:rPr sz="4200" dirty="0" smtClean="0"/>
              <a:t> </a:t>
            </a:r>
            <a:r>
              <a:rPr lang="en-US" sz="4200" dirty="0" smtClean="0"/>
              <a:t>Lecture 31</a:t>
            </a:r>
            <a:br>
              <a:rPr lang="en-US" sz="4200" dirty="0" smtClean="0"/>
            </a:br>
            <a:r>
              <a:rPr lang="en-US" sz="4200" dirty="0" smtClean="0"/>
              <a:t>What’s going to be on Exam 3?</a:t>
            </a:r>
            <a:endParaRPr sz="42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Topics Since Exam 2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Shear and Moment Diagrams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Torsion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Bending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Transverse Shear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Shear and Moment Diagrams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If provided a FBD, can you create a correct shear diagram?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If provided a FBD, can you create a correct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moment 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diagram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If provided a shear diagram, can you create a moment diagram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If provided a moment diagram, can you create a shear diagram?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994025" y="4035532"/>
            <a:ext cx="7016750" cy="5459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8274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Torsion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If you are given a picture of a shaft with multiple torque inputs, can you determine the torque in any given segment of that shaft?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Can you solve for the angle of twist of any segment of a shaft?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Do you know how to calculate J for solid and hollow shafts?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What does the variable c represent in the equation below?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Where is the location of highest shear?</a:t>
            </a: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r="6706"/>
          <a:stretch/>
        </p:blipFill>
        <p:spPr bwMode="auto">
          <a:xfrm>
            <a:off x="3581374" y="4969192"/>
            <a:ext cx="5842051" cy="4225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5621960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Bending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Can you solve for the bending stress at any location in  a beam by knowing the radius of curvature and the beam cross section?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Can you solve for the bending stress at any location in a beam by knowing the moment and beam cross section?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Can you calculate </a:t>
            </a:r>
            <a:r>
              <a:rPr lang="en-US" sz="2800" dirty="0" err="1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en-US" sz="2800" baseline="-25000" dirty="0" err="1" smtClean="0">
                <a:solidFill>
                  <a:schemeClr val="bg2">
                    <a:lumMod val="50000"/>
                  </a:schemeClr>
                </a:solidFill>
              </a:rPr>
              <a:t>z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for a beam cross section?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218476" y="5806168"/>
            <a:ext cx="8567847" cy="309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66408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Horizontal Shear</a:t>
            </a:r>
            <a:endParaRPr sz="4200" dirty="0"/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Can you solve for the horizontal shear stress at any location in a beam? 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Can you solve for Q at any point in a beam?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What is the variable t in the equation for shear stress below?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3533883" y="3718440"/>
            <a:ext cx="7061545" cy="562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31457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255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Avenir Roman</vt:lpstr>
      <vt:lpstr>Helvetica</vt:lpstr>
      <vt:lpstr>Helvetica Neue</vt:lpstr>
      <vt:lpstr>Helvetica Neue Light</vt:lpstr>
      <vt:lpstr>ModernPortfolio</vt:lpstr>
      <vt:lpstr>Mechanics of Materials Engr 350 – Lecture 31 What’s going to be on Exam 3?</vt:lpstr>
      <vt:lpstr>Topics Since Exam 2</vt:lpstr>
      <vt:lpstr>Shear and Moment Diagrams</vt:lpstr>
      <vt:lpstr>Torsion</vt:lpstr>
      <vt:lpstr>Bending</vt:lpstr>
      <vt:lpstr>Horizontal Shear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– Lecture 31 Cheating by using Superposition</dc:title>
  <dc:creator>Cordon, Daniel (dcordon@uidaho.edu)</dc:creator>
  <cp:lastModifiedBy>Cordon, Daniel (dcordon@uidaho.edu)</cp:lastModifiedBy>
  <cp:revision>5</cp:revision>
  <dcterms:modified xsi:type="dcterms:W3CDTF">2019-04-10T17:59:48Z</dcterms:modified>
</cp:coreProperties>
</file>