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2" r:id="rId2"/>
    <p:sldId id="274" r:id="rId3"/>
    <p:sldId id="276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7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2235" y="225325"/>
            <a:ext cx="689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ideal gas EOS can be written in many different ways ...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420283"/>
              </p:ext>
            </p:extLst>
          </p:nvPr>
        </p:nvGraphicFramePr>
        <p:xfrm>
          <a:off x="1115550" y="767045"/>
          <a:ext cx="689610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4" imgW="4597200" imgH="3797280" progId="">
                  <p:embed/>
                </p:oleObj>
              </mc:Choice>
              <mc:Fallback>
                <p:oleObj name="Equation" r:id="rId4" imgW="4597200" imgH="3797280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550" y="767045"/>
                        <a:ext cx="6896100" cy="569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345980" y="740650"/>
            <a:ext cx="1152150" cy="34564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20585" y="2929735"/>
            <a:ext cx="921720" cy="34564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47340" y="3928265"/>
            <a:ext cx="1228960" cy="34564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82180" y="5272440"/>
            <a:ext cx="921720" cy="34564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04017" y="5963730"/>
            <a:ext cx="946263" cy="34564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3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2235" y="241385"/>
            <a:ext cx="87563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Given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 A sample of room air at 72°F and 14.0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psia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Find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 The specific volume and density of the air (mass-based)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using the Ideal gas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EOS.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Critical Thinking Questions: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What form of the Ideal gas EOS should you use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What temperature units should you use in the Ideal gas EOS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What pressure units should you use in the Ideal gas EOS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What is the universal molar gas constant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Which table is this in the Properties Supplement?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What is the mass-based gas constant for air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Which table is this in the Properties Supplement?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11320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2235" y="241385"/>
            <a:ext cx="8756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Given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 A sample of room air at 72°F and 14.0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psia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Find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 The specific volume and density of the air (mass-based)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using the Ideal gas EOS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031667"/>
              </p:ext>
            </p:extLst>
          </p:nvPr>
        </p:nvGraphicFramePr>
        <p:xfrm>
          <a:off x="923525" y="1376949"/>
          <a:ext cx="7296150" cy="51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4" imgW="4863960" imgH="3416040" progId="">
                  <p:embed/>
                </p:oleObj>
              </mc:Choice>
              <mc:Fallback>
                <p:oleObj name="Equation" r:id="rId4" imgW="4863960" imgH="341604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525" y="1376949"/>
                        <a:ext cx="7296150" cy="51244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2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68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Beyerlein, Steven</cp:lastModifiedBy>
  <cp:revision>237</cp:revision>
  <cp:lastPrinted>2012-08-23T15:12:48Z</cp:lastPrinted>
  <dcterms:created xsi:type="dcterms:W3CDTF">2008-11-21T16:06:48Z</dcterms:created>
  <dcterms:modified xsi:type="dcterms:W3CDTF">2014-01-16T17:09:32Z</dcterms:modified>
</cp:coreProperties>
</file>