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302" tIns="46151" rIns="92302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0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1/16/2014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32235" y="241385"/>
            <a:ext cx="875634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UNIT CONVERSION PRINCIPLE</a:t>
            </a:r>
          </a:p>
          <a:p>
            <a:pPr>
              <a:buFont typeface="Wingdings"/>
              <a:buChar char="à"/>
            </a:pP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You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can always multiply any quantity by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1.0!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endParaRPr lang="en-US" sz="24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endParaRPr lang="en-US" sz="2400" b="1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Data from inside cover and Appendix A.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1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BTU = 1055 J        1kJ = 1000 J        </a:t>
            </a:r>
            <a:b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cal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= 4.186 J             778.16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ft-lbf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 1055 J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many kJ are in a BTU?</a:t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Btu * (1055J/Btu) * (1kJ/1000J) = 1.055 kJ</a:t>
            </a:r>
          </a:p>
          <a:p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How many ft-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lbf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are in a calorie?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cal * (4.186 J/cal) * (778.16 ft-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lbf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/1055 J) = 3.09 ft-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lbf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latin typeface="Arial" pitchFamily="34" charset="0"/>
                <a:cs typeface="Arial" pitchFamily="34" charset="0"/>
              </a:rPr>
            </a:b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20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</TotalTime>
  <Words>14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Idaho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Beyerlein, Steven</cp:lastModifiedBy>
  <cp:revision>246</cp:revision>
  <cp:lastPrinted>2012-08-23T15:12:48Z</cp:lastPrinted>
  <dcterms:created xsi:type="dcterms:W3CDTF">2008-11-21T16:06:48Z</dcterms:created>
  <dcterms:modified xsi:type="dcterms:W3CDTF">2014-01-16T23:20:54Z</dcterms:modified>
</cp:coreProperties>
</file>