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6" r:id="rId4"/>
    <p:sldId id="267" r:id="rId5"/>
    <p:sldId id="268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/>
              <a:t>Turbines, Compressors, Pumps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Laws of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70411"/>
              </p:ext>
            </p:extLst>
          </p:nvPr>
        </p:nvGraphicFramePr>
        <p:xfrm>
          <a:off x="896938" y="3432535"/>
          <a:ext cx="73088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74" name="Equation" r:id="rId4" imgW="4190760" imgH="482400" progId="">
                  <p:embed/>
                </p:oleObj>
              </mc:Choice>
              <mc:Fallback>
                <p:oleObj name="Equation" r:id="rId4" imgW="4190760" imgH="48240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432535"/>
                        <a:ext cx="73088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16686"/>
              </p:ext>
            </p:extLst>
          </p:nvPr>
        </p:nvGraphicFramePr>
        <p:xfrm>
          <a:off x="3370193" y="1815990"/>
          <a:ext cx="23923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75" name="Equation" r:id="rId6" imgW="1371600" imgH="444240" progId="">
                  <p:embed/>
                </p:oleObj>
              </mc:Choice>
              <mc:Fallback>
                <p:oleObj name="Equation" r:id="rId6" imgW="1371600" imgH="44424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193" y="1815990"/>
                        <a:ext cx="23923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57243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2577" name="Object 1"/>
          <p:cNvGraphicFramePr>
            <a:graphicFrameLocks noChangeAspect="1"/>
          </p:cNvGraphicFramePr>
          <p:nvPr/>
        </p:nvGraphicFramePr>
        <p:xfrm>
          <a:off x="852180" y="4657960"/>
          <a:ext cx="6664941" cy="86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79" r:id="rId3" imgW="3683000" imgH="482600" progId="">
                  <p:embed/>
                </p:oleObj>
              </mc:Choice>
              <mc:Fallback>
                <p:oleObj r:id="rId3" imgW="3683000" imgH="482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80" y="4657960"/>
                        <a:ext cx="6664941" cy="861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997395" y="5519064"/>
          <a:ext cx="2387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0" name="Equation" r:id="rId5" imgW="1371600" imgH="444240" progId="">
                  <p:embed/>
                </p:oleObj>
              </mc:Choice>
              <mc:Fallback>
                <p:oleObj name="Equation" r:id="rId5" imgW="137160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95" y="5519064"/>
                        <a:ext cx="23876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199" y="1365488"/>
            <a:ext cx="4498851" cy="1756271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50" y="1933387"/>
            <a:ext cx="3456450" cy="214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1192360" y="4572516"/>
          <a:ext cx="6606428" cy="853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3" r:id="rId3" imgW="3683000" imgH="482600" progId="">
                  <p:embed/>
                </p:oleObj>
              </mc:Choice>
              <mc:Fallback>
                <p:oleObj r:id="rId3" imgW="3683000" imgH="482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60" y="4572516"/>
                        <a:ext cx="6606428" cy="853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309045" y="1200975"/>
            <a:ext cx="78520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Air enters a compressor at 100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280 K and is compressed to 600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400 K in a steady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state process.  The volumetric flow of the air entering the compressor is 34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cfm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(ft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/min).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compressor is experiencing a heat loss of 16 kJ/kg.  Assuming that the changes in kinetic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potential energies are negligible, determine the power required to run the compressor.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189420" y="5519738"/>
          <a:ext cx="2387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4" name="Equation" r:id="rId5" imgW="1371600" imgH="444240" progId="">
                  <p:embed/>
                </p:oleObj>
              </mc:Choice>
              <mc:Fallback>
                <p:oleObj name="Equation" r:id="rId5" imgW="137160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420" y="5519738"/>
                        <a:ext cx="23876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90" y="2278193"/>
            <a:ext cx="2828330" cy="2095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227824" y="5244633"/>
          <a:ext cx="2156975" cy="699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0" name="Equation" r:id="rId3" imgW="1371600" imgH="444240" progId="">
                  <p:embed/>
                </p:oleObj>
              </mc:Choice>
              <mc:Fallback>
                <p:oleObj name="Equation" r:id="rId3" imgW="137160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4" y="5244633"/>
                        <a:ext cx="2156975" cy="6998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4799" y="1086294"/>
            <a:ext cx="4497631" cy="1958655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799" y="1879020"/>
            <a:ext cx="2843980" cy="18572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7699" name="Object 3"/>
          <p:cNvGraphicFramePr>
            <a:graphicFrameLocks noChangeAspect="1"/>
          </p:cNvGraphicFramePr>
          <p:nvPr/>
        </p:nvGraphicFramePr>
        <p:xfrm>
          <a:off x="1192213" y="4235505"/>
          <a:ext cx="66071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1" r:id="rId7" imgW="3683000" imgH="482600" progId="">
                  <p:embed/>
                </p:oleObj>
              </mc:Choice>
              <mc:Fallback>
                <p:oleObj r:id="rId7" imgW="3683000" imgH="482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4235505"/>
                        <a:ext cx="660717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</TotalTime>
  <Words>113</Words>
  <Application>Microsoft Office PowerPoint</Application>
  <PresentationFormat>On-screen Show (4:3)</PresentationFormat>
  <Paragraphs>18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16</vt:lpstr>
      <vt:lpstr>The Laws of the Universe</vt:lpstr>
      <vt:lpstr>Turbine</vt:lpstr>
      <vt:lpstr>Compressor</vt:lpstr>
      <vt:lpstr>Pump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Daniel (dcordon@uidaho.edu)</cp:lastModifiedBy>
  <cp:revision>584</cp:revision>
  <cp:lastPrinted>2012-09-21T02:34:33Z</cp:lastPrinted>
  <dcterms:created xsi:type="dcterms:W3CDTF">2008-11-21T16:06:48Z</dcterms:created>
  <dcterms:modified xsi:type="dcterms:W3CDTF">2020-02-26T00:06:18Z</dcterms:modified>
</cp:coreProperties>
</file>