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2130425"/>
            <a:ext cx="7581900" cy="1470025"/>
          </a:xfrm>
        </p:spPr>
        <p:txBody>
          <a:bodyPr>
            <a:noAutofit/>
          </a:bodyPr>
          <a:lstStyle>
            <a:lvl1pPr algn="r">
              <a:defRPr sz="4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3695700"/>
            <a:ext cx="7429500" cy="243840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356-DCFB-438E-87C2-F52946B80B3D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D:\My Documents\My Pictures\Official UI Art\01UICE-metall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"/>
            <a:ext cx="3543300" cy="817684"/>
          </a:xfrm>
          <a:prstGeom prst="rect">
            <a:avLst/>
          </a:prstGeom>
          <a:noFill/>
        </p:spPr>
      </p:pic>
      <p:pic>
        <p:nvPicPr>
          <p:cNvPr id="2051" name="Picture 3" descr="D:\My Documents\My Pictures\Official UI Art\02UI_Seal-cmyk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3300" y="147637"/>
            <a:ext cx="1566863" cy="156686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685800" y="1104900"/>
            <a:ext cx="6598666" cy="892552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600" b="1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ENGR 320</a:t>
            </a:r>
            <a:r>
              <a:rPr lang="en-US" sz="2600" b="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Engineering Thermodynamics</a:t>
            </a:r>
          </a:p>
          <a:p>
            <a:pPr algn="ctr"/>
            <a:r>
              <a:rPr lang="en-US" sz="2600" b="0" i="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Heat Transfer</a:t>
            </a:r>
            <a:endParaRPr lang="en-US" sz="2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" y="2133600"/>
            <a:ext cx="152400" cy="148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5800" y="2133600"/>
            <a:ext cx="777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695700"/>
            <a:ext cx="152400" cy="2438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62000" y="6134100"/>
            <a:ext cx="7696994" cy="15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5800" y="3619500"/>
            <a:ext cx="7772400" cy="7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:\My Documents\My Pictures\Official UI Art\01UICE-metall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6324600"/>
            <a:ext cx="1782763" cy="411407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13EF-D12B-4864-A0F3-A44C9A5892E6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:\My Documents\My Pictures\Official UI Art\01UICE-metall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6324600"/>
            <a:ext cx="1782763" cy="411407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D:\My Documents\My Pictures\Official UI Art\01UICE-metall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6324600"/>
            <a:ext cx="1782763" cy="411407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D:\My Documents\My Pictures\Official UI Art\01UICE-metall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6324600"/>
            <a:ext cx="1782763" cy="41140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A789-E039-495E-AB24-535B8A8BB7B4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2" descr="D:\My Documents\My Pictures\Official UI Art\01UICE-metall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6324600"/>
            <a:ext cx="1782763" cy="41140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2" descr="D:\My Documents\My Pictures\Official UI Art\01UICE-metall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6324600"/>
            <a:ext cx="1782763" cy="4114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D:\My Documents\My Pictures\Official UI Art\01UICE-metall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6324600"/>
            <a:ext cx="1782763" cy="411407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D:\My Documents\My Pictures\Official UI Art\01UICE-metall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6324600"/>
            <a:ext cx="1782763" cy="411407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12/2/2010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(4-way) Valve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27824" y="3121762"/>
            <a:ext cx="1997060" cy="6528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16200000">
            <a:off x="4111139" y="3313787"/>
            <a:ext cx="914400" cy="914400"/>
            <a:chOff x="5263290" y="4926795"/>
            <a:chExt cx="914400" cy="914400"/>
          </a:xfrm>
        </p:grpSpPr>
        <p:sp>
          <p:nvSpPr>
            <p:cNvPr id="7" name="Arc 6"/>
            <p:cNvSpPr/>
            <p:nvPr/>
          </p:nvSpPr>
          <p:spPr>
            <a:xfrm>
              <a:off x="5263290" y="4926795"/>
              <a:ext cx="914400" cy="9144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5400000">
              <a:off x="5263290" y="4926795"/>
              <a:ext cx="914400" cy="9144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 rot="5400000" flipH="1" flipV="1">
            <a:off x="3266228" y="4081886"/>
            <a:ext cx="614482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919113" y="4081886"/>
            <a:ext cx="614482" cy="0"/>
          </a:xfrm>
          <a:prstGeom prst="line">
            <a:avLst/>
          </a:prstGeom>
          <a:ln w="28575">
            <a:solidFill>
              <a:schemeClr val="accent4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571998" y="4081886"/>
            <a:ext cx="614482" cy="0"/>
          </a:xfrm>
          <a:prstGeom prst="line">
            <a:avLst/>
          </a:prstGeom>
          <a:ln w="285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919113" y="2814521"/>
            <a:ext cx="614482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266228" y="4081886"/>
            <a:ext cx="614482" cy="0"/>
          </a:xfrm>
          <a:prstGeom prst="line">
            <a:avLst/>
          </a:prstGeom>
          <a:ln w="285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571998" y="4081886"/>
            <a:ext cx="614482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apezoid 15"/>
          <p:cNvSpPr/>
          <p:nvPr/>
        </p:nvSpPr>
        <p:spPr>
          <a:xfrm rot="5400000">
            <a:off x="5436112" y="3064152"/>
            <a:ext cx="960124" cy="768100"/>
          </a:xfrm>
          <a:prstGeom prst="trapezoid">
            <a:avLst>
              <a:gd name="adj" fmla="val 38774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226354" y="2507280"/>
            <a:ext cx="19970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858567" y="2872127"/>
            <a:ext cx="72969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282492" y="4254707"/>
            <a:ext cx="72969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226355" y="4619555"/>
            <a:ext cx="142098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091937" y="4485137"/>
            <a:ext cx="26883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4567957" y="1585561"/>
            <a:ext cx="460860" cy="307240"/>
            <a:chOff x="3189420" y="1777585"/>
            <a:chExt cx="460860" cy="268835"/>
          </a:xfrm>
        </p:grpSpPr>
        <p:sp>
          <p:nvSpPr>
            <p:cNvPr id="30" name="Isosceles Triangle 29"/>
            <p:cNvSpPr/>
            <p:nvPr/>
          </p:nvSpPr>
          <p:spPr>
            <a:xfrm rot="5400000">
              <a:off x="3170217" y="1796788"/>
              <a:ext cx="268835" cy="230430"/>
            </a:xfrm>
            <a:prstGeom prst="triangl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rot="16200000">
              <a:off x="3400647" y="1796788"/>
              <a:ext cx="268835" cy="230430"/>
            </a:xfrm>
            <a:prstGeom prst="triangl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1384385" y="3198570"/>
            <a:ext cx="1382580" cy="49926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61085" y="3198570"/>
            <a:ext cx="1382580" cy="49926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1" idx="3"/>
          </p:cNvCxnSpPr>
          <p:nvPr/>
        </p:nvCxnSpPr>
        <p:spPr>
          <a:xfrm flipV="1">
            <a:off x="5028817" y="1739180"/>
            <a:ext cx="2423557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4" idx="0"/>
          </p:cNvCxnSpPr>
          <p:nvPr/>
        </p:nvCxnSpPr>
        <p:spPr>
          <a:xfrm rot="16200000" flipH="1">
            <a:off x="6722679" y="2468874"/>
            <a:ext cx="145939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3"/>
          </p:cNvCxnSpPr>
          <p:nvPr/>
        </p:nvCxnSpPr>
        <p:spPr>
          <a:xfrm rot="10800000">
            <a:off x="2075677" y="1739180"/>
            <a:ext cx="2492281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3" idx="0"/>
          </p:cNvCxnSpPr>
          <p:nvPr/>
        </p:nvCxnSpPr>
        <p:spPr>
          <a:xfrm rot="16200000" flipH="1">
            <a:off x="1345979" y="2468874"/>
            <a:ext cx="145939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3" idx="2"/>
          </p:cNvCxnSpPr>
          <p:nvPr/>
        </p:nvCxnSpPr>
        <p:spPr>
          <a:xfrm rot="5400000">
            <a:off x="1365183" y="4408327"/>
            <a:ext cx="14209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75674" y="5118820"/>
            <a:ext cx="14977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208622" y="4753972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4802429" y="4542745"/>
            <a:ext cx="153620" cy="153620"/>
            <a:chOff x="5263290" y="4926795"/>
            <a:chExt cx="914400" cy="914400"/>
          </a:xfrm>
        </p:grpSpPr>
        <p:sp>
          <p:nvSpPr>
            <p:cNvPr id="58" name="Arc 57"/>
            <p:cNvSpPr/>
            <p:nvPr/>
          </p:nvSpPr>
          <p:spPr>
            <a:xfrm>
              <a:off x="5263290" y="4926795"/>
              <a:ext cx="914400" cy="914400"/>
            </a:xfrm>
            <a:prstGeom prst="arc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5400000">
              <a:off x="5263290" y="4926795"/>
              <a:ext cx="914400" cy="914400"/>
            </a:xfrm>
            <a:prstGeom prst="arc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1" name="Straight Connector 60"/>
          <p:cNvCxnSpPr/>
          <p:nvPr/>
        </p:nvCxnSpPr>
        <p:spPr>
          <a:xfrm rot="5400000">
            <a:off x="4802429" y="4465935"/>
            <a:ext cx="153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4668012" y="4907592"/>
            <a:ext cx="422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4" idx="2"/>
          </p:cNvCxnSpPr>
          <p:nvPr/>
        </p:nvCxnSpPr>
        <p:spPr>
          <a:xfrm rot="5400000">
            <a:off x="6741883" y="4408327"/>
            <a:ext cx="14209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4879240" y="5118820"/>
            <a:ext cx="2573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365552" y="3236975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Condenser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61888" y="3236975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Evaporator</a:t>
            </a:r>
          </a:p>
        </p:txBody>
      </p:sp>
      <p:cxnSp>
        <p:nvCxnSpPr>
          <p:cNvPr id="72" name="Straight Connector 71"/>
          <p:cNvCxnSpPr/>
          <p:nvPr/>
        </p:nvCxnSpPr>
        <p:spPr>
          <a:xfrm rot="5400000" flipH="1" flipV="1">
            <a:off x="1787639" y="4485137"/>
            <a:ext cx="422455" cy="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7317958" y="4485137"/>
            <a:ext cx="422455" cy="0"/>
          </a:xfrm>
          <a:prstGeom prst="line">
            <a:avLst/>
          </a:prstGeom>
          <a:ln>
            <a:solidFill>
              <a:schemeClr val="accent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7317958" y="4485136"/>
            <a:ext cx="422455" cy="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1787638" y="4485137"/>
            <a:ext cx="422455" cy="0"/>
          </a:xfrm>
          <a:prstGeom prst="line">
            <a:avLst/>
          </a:prstGeom>
          <a:ln>
            <a:solidFill>
              <a:schemeClr val="accent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367156" y="3236975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Evaporator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761085" y="3236975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Condenser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953478" y="1899891"/>
            <a:ext cx="1693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Expansion Valve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647340" y="3851455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Compressor</a:t>
            </a:r>
          </a:p>
        </p:txBody>
      </p:sp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8803" y="0"/>
            <a:ext cx="1895197" cy="165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4" name="Straight Connector 83"/>
          <p:cNvCxnSpPr/>
          <p:nvPr/>
        </p:nvCxnSpPr>
        <p:spPr>
          <a:xfrm>
            <a:off x="5224885" y="1662370"/>
            <a:ext cx="422455" cy="0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919115" y="1662370"/>
            <a:ext cx="422455" cy="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186480" y="1662370"/>
            <a:ext cx="422455" cy="0"/>
          </a:xfrm>
          <a:prstGeom prst="line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919115" y="1662370"/>
            <a:ext cx="422455" cy="0"/>
          </a:xfrm>
          <a:prstGeom prst="line">
            <a:avLst/>
          </a:prstGeom>
          <a:ln>
            <a:solidFill>
              <a:schemeClr val="accent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1038740" y="1508750"/>
            <a:ext cx="2073873" cy="2496325"/>
            <a:chOff x="1038740" y="1508750"/>
            <a:chExt cx="2073873" cy="2496325"/>
          </a:xfrm>
        </p:grpSpPr>
        <p:cxnSp>
          <p:nvCxnSpPr>
            <p:cNvPr id="89" name="Straight Connector 88"/>
            <p:cNvCxnSpPr/>
            <p:nvPr/>
          </p:nvCxnSpPr>
          <p:spPr>
            <a:xfrm rot="5400000" flipH="1" flipV="1">
              <a:off x="2286905" y="3371393"/>
              <a:ext cx="1267363" cy="2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920585" y="2737710"/>
              <a:ext cx="192025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3035800" y="2660900"/>
              <a:ext cx="15362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V="1">
              <a:off x="2056473" y="1527953"/>
              <a:ext cx="1075343" cy="1036937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1019537" y="1527954"/>
              <a:ext cx="1075343" cy="1036937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961930" y="2660900"/>
              <a:ext cx="15362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038740" y="2737710"/>
              <a:ext cx="192025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597085" y="3371390"/>
              <a:ext cx="1267363" cy="2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230765" y="4005075"/>
              <a:ext cx="168982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542873" y="5502870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Heat Pump Mode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057413" y="5502870"/>
            <a:ext cx="5702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Refrigeration (Air-Conditioning) Mode</a:t>
            </a:r>
          </a:p>
        </p:txBody>
      </p:sp>
      <p:sp>
        <p:nvSpPr>
          <p:cNvPr id="66" name="Down Arrow 65"/>
          <p:cNvSpPr/>
          <p:nvPr/>
        </p:nvSpPr>
        <p:spPr>
          <a:xfrm rot="7989866">
            <a:off x="1647157" y="2841642"/>
            <a:ext cx="307240" cy="537670"/>
          </a:xfrm>
          <a:prstGeom prst="down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 rot="7989866">
            <a:off x="7791957" y="3532934"/>
            <a:ext cx="307240" cy="537670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own Arrow 70"/>
          <p:cNvSpPr/>
          <p:nvPr/>
        </p:nvSpPr>
        <p:spPr>
          <a:xfrm rot="18843587">
            <a:off x="1645998" y="2843028"/>
            <a:ext cx="307240" cy="537670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 rot="18662868">
            <a:off x="7794407" y="3529370"/>
            <a:ext cx="307240" cy="537670"/>
          </a:xfrm>
          <a:prstGeom prst="down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307575" y="239126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i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lang="en-US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20475" y="373624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i="1" baseline="-25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b="1" i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07575" y="239126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i="1" baseline="-25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b="1" i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220475" y="373624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i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lang="en-US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2911E-6 L -0.07517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6" grpId="0"/>
      <p:bldP spid="77" grpId="0"/>
      <p:bldP spid="108" grpId="0"/>
      <p:bldP spid="109" grpId="0"/>
      <p:bldP spid="66" grpId="0" animBg="1"/>
      <p:bldP spid="68" grpId="0" animBg="1"/>
      <p:bldP spid="71" grpId="0" animBg="1"/>
      <p:bldP spid="81" grpId="0" animBg="1"/>
      <p:bldP spid="83" grpId="0"/>
      <p:bldP spid="88" grpId="0"/>
      <p:bldP spid="90" grpId="0"/>
      <p:bldP spid="91" grpId="0"/>
    </p:bldLst>
  </p:timing>
</p:sld>
</file>

<file path=ppt/theme/theme1.xml><?xml version="1.0" encoding="utf-8"?>
<a:theme xmlns:a="http://schemas.openxmlformats.org/drawingml/2006/main" name="Office Theme">
  <a:themeElements>
    <a:clrScheme name="UI Color Theme I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436188"/>
      </a:accent4>
      <a:accent5>
        <a:srgbClr val="B06048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26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Reversing (4-way) Valve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Steve P</cp:lastModifiedBy>
  <cp:revision>2097</cp:revision>
  <dcterms:created xsi:type="dcterms:W3CDTF">2008-11-21T16:06:48Z</dcterms:created>
  <dcterms:modified xsi:type="dcterms:W3CDTF">2010-12-02T23:29:13Z</dcterms:modified>
</cp:coreProperties>
</file>