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3" r:id="rId2"/>
    <p:sldId id="368" r:id="rId3"/>
    <p:sldId id="325" r:id="rId4"/>
    <p:sldId id="341" r:id="rId5"/>
    <p:sldId id="340" r:id="rId6"/>
    <p:sldId id="327" r:id="rId7"/>
    <p:sldId id="326" r:id="rId8"/>
    <p:sldId id="328" r:id="rId9"/>
    <p:sldId id="329" r:id="rId10"/>
    <p:sldId id="330" r:id="rId11"/>
    <p:sldId id="331" r:id="rId12"/>
    <p:sldId id="332" r:id="rId13"/>
    <p:sldId id="333" r:id="rId14"/>
    <p:sldId id="334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460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r">
              <a:defRPr sz="1300"/>
            </a:lvl1pPr>
          </a:lstStyle>
          <a:p>
            <a:pPr>
              <a:defRPr/>
            </a:pPr>
            <a:fld id="{6AD00E45-0A69-4A91-AD8E-712D37FBA954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r">
              <a:defRPr sz="1300"/>
            </a:lvl1pPr>
          </a:lstStyle>
          <a:p>
            <a:pPr>
              <a:defRPr/>
            </a:pPr>
            <a:fld id="{A6760E94-CCBF-4295-ADD6-23CD2E0AB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745A15D6-F55A-4D83-A136-5F4F905C0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2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2A68CE1-701D-4D24-A63C-9A413F787DD3}" type="slidenum">
              <a:rPr lang="en-US" sz="1300" smtClean="0">
                <a:latin typeface="Times New Roman" pitchFamily="18" charset="0"/>
              </a:rPr>
              <a:pPr eaLnBrk="1" hangingPunct="1"/>
              <a:t>1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065C07B-A1E7-49E2-89D5-FAA29D89AEB9}" type="slidenum">
              <a:rPr lang="en-US" sz="1300" smtClean="0">
                <a:latin typeface="Times New Roman" pitchFamily="18" charset="0"/>
              </a:rPr>
              <a:pPr eaLnBrk="1" hangingPunct="1"/>
              <a:t>11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3E35635-0484-495A-9C62-08F60AE5FA53}" type="slidenum">
              <a:rPr lang="en-US" sz="1300" smtClean="0">
                <a:latin typeface="Times New Roman" pitchFamily="18" charset="0"/>
              </a:rPr>
              <a:pPr eaLnBrk="1" hangingPunct="1"/>
              <a:t>12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ABC3CAD-494E-441B-8AE7-9B083180A90E}" type="slidenum">
              <a:rPr lang="en-US" sz="1300" smtClean="0">
                <a:latin typeface="Times New Roman" pitchFamily="18" charset="0"/>
              </a:rPr>
              <a:pPr eaLnBrk="1" hangingPunct="1"/>
              <a:t>13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ED4429A-BEFC-4217-8BF5-C734CF3076CE}" type="slidenum">
              <a:rPr lang="en-US" sz="1300" smtClean="0">
                <a:latin typeface="Times New Roman" pitchFamily="18" charset="0"/>
              </a:rPr>
              <a:pPr eaLnBrk="1" hangingPunct="1"/>
              <a:t>14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2C762B1-19BE-4EE1-AB2E-CE07E6CCB317}" type="slidenum">
              <a:rPr lang="en-US" sz="1300" smtClean="0">
                <a:latin typeface="Times New Roman" pitchFamily="18" charset="0"/>
              </a:rPr>
              <a:pPr eaLnBrk="1" hangingPunct="1"/>
              <a:t>3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F9975FD-78DE-43A2-B754-9C7F1FEE5F73}" type="slidenum">
              <a:rPr lang="en-US" sz="1300" smtClean="0">
                <a:latin typeface="Times New Roman" pitchFamily="18" charset="0"/>
              </a:rPr>
              <a:pPr eaLnBrk="1" hangingPunct="1"/>
              <a:t>4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50037EC-CF81-4256-B101-9FB96F58F583}" type="slidenum">
              <a:rPr lang="en-US" sz="1300" smtClean="0">
                <a:latin typeface="Times New Roman" pitchFamily="18" charset="0"/>
              </a:rPr>
              <a:pPr eaLnBrk="1" hangingPunct="1"/>
              <a:t>5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CC31704-921E-445B-A1D4-3C8F11E2D7E2}" type="slidenum">
              <a:rPr lang="en-US" sz="1300" smtClean="0">
                <a:latin typeface="Times New Roman" pitchFamily="18" charset="0"/>
              </a:rPr>
              <a:pPr eaLnBrk="1" hangingPunct="1"/>
              <a:t>6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2A31DDC-B7D4-4BC8-BE27-4B36F23E02B6}" type="slidenum">
              <a:rPr lang="en-US" sz="1300" smtClean="0">
                <a:latin typeface="Times New Roman" pitchFamily="18" charset="0"/>
              </a:rPr>
              <a:pPr eaLnBrk="1" hangingPunct="1"/>
              <a:t>7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E2962D7-B659-4799-B3D0-87FF790AF9EE}" type="slidenum">
              <a:rPr lang="en-US" sz="1300" smtClean="0">
                <a:latin typeface="Times New Roman" pitchFamily="18" charset="0"/>
              </a:rPr>
              <a:pPr eaLnBrk="1" hangingPunct="1"/>
              <a:t>8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B70CA0C-B23B-4E1A-8AC3-2660989B06A7}" type="slidenum">
              <a:rPr lang="en-US" sz="1300" smtClean="0">
                <a:latin typeface="Times New Roman" pitchFamily="18" charset="0"/>
              </a:rPr>
              <a:pPr eaLnBrk="1" hangingPunct="1"/>
              <a:t>9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B5AF41F-8766-4CB2-BBC6-0BCFA07BF278}" type="slidenum">
              <a:rPr lang="en-US" sz="1300" smtClean="0">
                <a:latin typeface="Times New Roman" pitchFamily="18" charset="0"/>
              </a:rPr>
              <a:pPr eaLnBrk="1" hangingPunct="1"/>
              <a:t>10</a:t>
            </a:fld>
            <a:endParaRPr lang="en-U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B36A1-71FB-4C1C-964F-7C1DE0A87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2F370-6B94-491C-8077-116C3F414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763E-7CD0-4AF8-B553-3E3424C3D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5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3771-2F8D-4F38-94E6-DCDDD5DFD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1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3FAB-1232-4F2E-ADC0-4E0BBB726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1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8DBA-2FFA-46A0-8FB2-0DBFE110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5446F-9398-4AEF-95D2-4EBF5F245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6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FD445-DBF2-44AC-A5CE-A6C2D4EC6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4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F48B7-C42C-47F8-90C0-4153D3677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114-3F43-4141-B7C0-EFC36B8CB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2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039A-0FF8-4796-97D8-28355C1FA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672D157-9A66-4864-95D5-6317E89C4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8624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C3FA16F-3E11-4AD9-AD50-A76A718B8E5C}" type="slidenum">
              <a:rPr lang="en-US" sz="1400" smtClean="0"/>
              <a:pPr eaLnBrk="1" hangingPunct="1"/>
              <a:t>10</a:t>
            </a:fld>
            <a:endParaRPr lang="en-US" sz="1400" smtClean="0"/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3400"/>
            <a:ext cx="68770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215C7E1-BF4C-42EA-B4B1-93AA6996B193}" type="slidenum">
              <a:rPr lang="en-US" sz="1400" smtClean="0"/>
              <a:pPr eaLnBrk="1" hangingPunct="1"/>
              <a:t>11</a:t>
            </a:fld>
            <a:endParaRPr lang="en-US" sz="1400" smtClean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4775"/>
            <a:ext cx="6886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ABEE24C-4D04-40DA-A85C-F847C9D9C056}" type="slidenum">
              <a:rPr lang="en-US" sz="1400" smtClean="0"/>
              <a:pPr eaLnBrk="1" hangingPunct="1"/>
              <a:t>12</a:t>
            </a:fld>
            <a:endParaRPr lang="en-US" sz="1400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4775"/>
            <a:ext cx="6886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9235891-820B-4552-8496-42563F32F760}" type="slidenum">
              <a:rPr lang="en-US" sz="1400" smtClean="0"/>
              <a:pPr eaLnBrk="1" hangingPunct="1"/>
              <a:t>13</a:t>
            </a:fld>
            <a:endParaRPr lang="en-US" sz="1400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76200"/>
            <a:ext cx="6886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64D87DE-FD31-437C-A045-31D0C6FB9AEF}" type="slidenum">
              <a:rPr lang="en-US" sz="1400" smtClean="0"/>
              <a:pPr eaLnBrk="1" hangingPunct="1"/>
              <a:t>14</a:t>
            </a:fld>
            <a:endParaRPr lang="en-US" sz="1400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76200"/>
            <a:ext cx="6886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A#8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queue forms and clears - 6th and deak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85800"/>
            <a:ext cx="811813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922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0EDD75F-9456-4EB6-86CF-1B8C3ABD0614}" type="slidenum">
              <a:rPr lang="en-US" sz="1400" smtClean="0"/>
              <a:pPr eaLnBrk="1" hangingPunct="1"/>
              <a:t>3</a:t>
            </a:fld>
            <a:endParaRPr lang="en-US" sz="1400" smtClean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Some questions – queuing systems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304800" y="1277938"/>
            <a:ext cx="8534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/>
              <a:t>What is a queuing system?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/>
              <a:t>Which elements of a traffic control system are included in the queuing system?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/>
              <a:t>Which elements of traffic flow can you represent in a time space diagram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/>
              <a:t>What is a queue accumulation polygon and what information does it show about intersection operation and performance?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7A8BF59-BDE2-4653-AC94-391F29A3ED43}" type="slidenum">
              <a:rPr lang="en-US" sz="1400" smtClean="0"/>
              <a:pPr eaLnBrk="1" hangingPunct="1"/>
              <a:t>4</a:t>
            </a:fld>
            <a:endParaRPr lang="en-US" sz="1400" smtClean="0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2343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FFB2FA7-DB28-4250-BCF2-8D0897E1DF97}" type="slidenum">
              <a:rPr lang="en-US" sz="1400" smtClean="0"/>
              <a:pPr eaLnBrk="1" hangingPunct="1"/>
              <a:t>5</a:t>
            </a:fld>
            <a:endParaRPr lang="en-US" sz="1400" smtClean="0"/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3152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4D4EB52-E998-4768-BAD5-CC4E17101BCF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4676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348EC7C-B27F-4C24-AFA4-8D8BAC774CEF}" type="slidenum">
              <a:rPr lang="en-US" sz="1400" smtClean="0"/>
              <a:pPr eaLnBrk="1" hangingPunct="1"/>
              <a:t>7</a:t>
            </a:fld>
            <a:endParaRPr lang="en-US" sz="140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1" y="1"/>
            <a:ext cx="895887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82D7076-F603-45E2-8745-965B76937EF1}" type="slidenum">
              <a:rPr lang="en-US" sz="1400" smtClean="0"/>
              <a:pPr eaLnBrk="1" hangingPunct="1"/>
              <a:t>8</a:t>
            </a:fld>
            <a:endParaRPr lang="en-US" sz="1400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4775"/>
            <a:ext cx="68865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smtClean="0"/>
              <a:t>A#8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2BB450A-7D77-4FF2-95A6-C91AF98BF669}" type="slidenum">
              <a:rPr lang="en-US" sz="1400" smtClean="0"/>
              <a:pPr eaLnBrk="1" hangingPunct="1"/>
              <a:t>9</a:t>
            </a:fld>
            <a:endParaRPr lang="en-US" sz="1400" smtClean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52400"/>
            <a:ext cx="6886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95</Words>
  <Application>Microsoft Office PowerPoint</Application>
  <PresentationFormat>On-screen Show (4:3)</PresentationFormat>
  <Paragraphs>44</Paragraphs>
  <Slides>14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Some questions – queuing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Kyte</dc:creator>
  <cp:lastModifiedBy>michael kyte</cp:lastModifiedBy>
  <cp:revision>217</cp:revision>
  <dcterms:created xsi:type="dcterms:W3CDTF">2002-08-17T23:29:10Z</dcterms:created>
  <dcterms:modified xsi:type="dcterms:W3CDTF">2012-10-12T04:05:18Z</dcterms:modified>
</cp:coreProperties>
</file>