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52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/>
          <a:lstStyle>
            <a:lvl1pPr algn="r">
              <a:defRPr sz="1300"/>
            </a:lvl1pPr>
          </a:lstStyle>
          <a:p>
            <a:pPr>
              <a:defRPr/>
            </a:pPr>
            <a:fld id="{6AD00E45-0A69-4A91-AD8E-712D37FBA954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 anchor="b"/>
          <a:lstStyle>
            <a:lvl1pPr algn="r">
              <a:defRPr sz="1300"/>
            </a:lvl1pPr>
          </a:lstStyle>
          <a:p>
            <a:pPr>
              <a:defRPr/>
            </a:pPr>
            <a:fld id="{A6760E94-CCBF-4295-ADD6-23CD2E0A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4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45A15D6-F55A-4D83-A136-5F4F905C0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A68CE1-701D-4D24-A63C-9A413F787DD3}" type="slidenum">
              <a:rPr lang="en-US" sz="1300" smtClean="0">
                <a:latin typeface="Times New Roman" pitchFamily="18" charset="0"/>
              </a:rPr>
              <a:pPr eaLnBrk="1" hangingPunct="1"/>
              <a:t>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A68CE1-701D-4D24-A63C-9A413F787DD3}" type="slidenum">
              <a:rPr lang="en-US" sz="1300" smtClean="0">
                <a:latin typeface="Times New Roman" pitchFamily="18" charset="0"/>
              </a:rPr>
              <a:pPr eaLnBrk="1" hangingPunct="1"/>
              <a:t>2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A68CE1-701D-4D24-A63C-9A413F787DD3}" type="slidenum">
              <a:rPr lang="en-US" sz="1300" smtClean="0">
                <a:latin typeface="Times New Roman" pitchFamily="18" charset="0"/>
              </a:rPr>
              <a:pPr eaLnBrk="1" hangingPunct="1"/>
              <a:t>5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A68CE1-701D-4D24-A63C-9A413F787DD3}" type="slidenum">
              <a:rPr lang="en-US" sz="1300" smtClean="0">
                <a:latin typeface="Times New Roman" pitchFamily="18" charset="0"/>
              </a:rPr>
              <a:pPr eaLnBrk="1" hangingPunct="1"/>
              <a:t>8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A68CE1-701D-4D24-A63C-9A413F787DD3}" type="slidenum">
              <a:rPr lang="en-US" sz="1300" smtClean="0">
                <a:latin typeface="Times New Roman" pitchFamily="18" charset="0"/>
              </a:rPr>
              <a:pPr eaLnBrk="1" hangingPunct="1"/>
              <a:t>11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36A1-71FB-4C1C-964F-7C1DE0A87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F370-6B94-491C-8077-116C3F414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763E-7CD0-4AF8-B553-3E3424C3D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3771-2F8D-4F38-94E6-DCDDD5DF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3FAB-1232-4F2E-ADC0-4E0BBB726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8DBA-2FFA-46A0-8FB2-0DBFE1102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5446F-9398-4AEF-95D2-4EBF5F245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D445-DBF2-44AC-A5CE-A6C2D4EC6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48B7-C42C-47F8-90C0-4153D3677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3114-3F43-4141-B7C0-EFC36B8CB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039A-0FF8-4796-97D8-28355C1FA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72D157-9A66-4864-95D5-6317E89C4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41" y="838200"/>
            <a:ext cx="8549640" cy="9892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2-3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81000"/>
            <a:ext cx="6691313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78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3-1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381000"/>
            <a:ext cx="6970713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1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3-2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81000"/>
            <a:ext cx="6677025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04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3-3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81000"/>
            <a:ext cx="6691313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37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6" y="0"/>
            <a:ext cx="150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1-1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04800"/>
            <a:ext cx="699135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4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16" y="0"/>
            <a:ext cx="150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1-2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65" y="304800"/>
            <a:ext cx="6677025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10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16" y="0"/>
            <a:ext cx="150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1-3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04800"/>
            <a:ext cx="6691313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51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1-1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61950"/>
            <a:ext cx="699135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2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1-2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81000"/>
            <a:ext cx="6677025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5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1-3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381000"/>
            <a:ext cx="6691313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9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2-1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81000"/>
            <a:ext cx="699135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A#9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6" y="0"/>
            <a:ext cx="279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2- Case 2-2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81000"/>
            <a:ext cx="6677025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0530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73</Words>
  <Application>Microsoft Office PowerPoint</Application>
  <PresentationFormat>On-screen Show (4:3)</PresentationFormat>
  <Paragraphs>43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NIATT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221</cp:revision>
  <dcterms:created xsi:type="dcterms:W3CDTF">2002-08-17T23:29:10Z</dcterms:created>
  <dcterms:modified xsi:type="dcterms:W3CDTF">2012-08-27T19:06:01Z</dcterms:modified>
</cp:coreProperties>
</file>