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68" r:id="rId2"/>
    <p:sldId id="358" r:id="rId3"/>
    <p:sldId id="360" r:id="rId4"/>
    <p:sldId id="361" r:id="rId5"/>
    <p:sldId id="363" r:id="rId6"/>
    <p:sldId id="369" r:id="rId7"/>
    <p:sldId id="370" r:id="rId8"/>
    <p:sldId id="371" r:id="rId9"/>
    <p:sldId id="372" r:id="rId1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524" y="-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/>
          <a:lstStyle>
            <a:lvl1pPr algn="r">
              <a:defRPr sz="1300"/>
            </a:lvl1pPr>
          </a:lstStyle>
          <a:p>
            <a:pPr>
              <a:defRPr/>
            </a:pPr>
            <a:fld id="{6AD00E45-0A69-4A91-AD8E-712D37FBA954}" type="datetimeFigureOut">
              <a:rPr lang="en-US"/>
              <a:pPr>
                <a:defRPr/>
              </a:pPr>
              <a:t>12/11/2012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lIns="95736" tIns="47868" rIns="95736" bIns="47868" rtlCol="0" anchor="b"/>
          <a:lstStyle>
            <a:lvl1pPr algn="r">
              <a:defRPr sz="1300"/>
            </a:lvl1pPr>
          </a:lstStyle>
          <a:p>
            <a:pPr>
              <a:defRPr/>
            </a:pPr>
            <a:fld id="{A6760E94-CCBF-4295-ADD6-23CD2E0AB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6" tIns="47868" rIns="95736" bIns="4786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745A15D6-F55A-4D83-A136-5F4F905C0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52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B36A1-71FB-4C1C-964F-7C1DE0A87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2F370-6B94-491C-8077-116C3F414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F763E-7CD0-4AF8-B553-3E3424C3D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54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83771-2F8D-4F38-94E6-DCDDD5DFD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1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3FAB-1232-4F2E-ADC0-4E0BBB726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1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8DBA-2FFA-46A0-8FB2-0DBFE1102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4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5446F-9398-4AEF-95D2-4EBF5F245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6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FD445-DBF2-44AC-A5CE-A6C2D4EC6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4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F48B7-C42C-47F8-90C0-4153D3677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3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3114-3F43-4141-B7C0-EFC36B8CB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2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039A-0FF8-4796-97D8-28355C1FA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Class 05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672D157-9A66-4864-95D5-6317E89C4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sim-community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839200" cy="8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22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808913" cy="422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4876800"/>
            <a:ext cx="4653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www.ngsim-community.org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7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4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46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two video examples for data colle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2286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BD798-911A-43F0-AE59-9872369AA79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579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6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80988"/>
            <a:ext cx="86772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06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80988"/>
            <a:ext cx="86772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29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80988"/>
            <a:ext cx="86772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56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48B7-C42C-47F8-90C0-4153D36777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76225"/>
            <a:ext cx="8674100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31139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10</Words>
  <Application>Microsoft Office PowerPoint</Application>
  <PresentationFormat>On-screen Show (4:3)</PresentationFormat>
  <Paragraphs>10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NIATT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Kyte</dc:creator>
  <cp:lastModifiedBy>michael kyte</cp:lastModifiedBy>
  <cp:revision>219</cp:revision>
  <dcterms:created xsi:type="dcterms:W3CDTF">2002-08-17T23:29:10Z</dcterms:created>
  <dcterms:modified xsi:type="dcterms:W3CDTF">2012-12-11T23:19:59Z</dcterms:modified>
</cp:coreProperties>
</file>