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03" r:id="rId2"/>
    <p:sldId id="356" r:id="rId3"/>
    <p:sldId id="357" r:id="rId4"/>
    <p:sldId id="358" r:id="rId5"/>
    <p:sldId id="359" r:id="rId6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>
        <p:scale>
          <a:sx n="110" d="100"/>
          <a:sy n="110" d="100"/>
        </p:scale>
        <p:origin x="-924" y="-1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81013"/>
          </a:xfrm>
          <a:prstGeom prst="rect">
            <a:avLst/>
          </a:prstGeom>
        </p:spPr>
        <p:txBody>
          <a:bodyPr vert="horz" lIns="95736" tIns="47868" rIns="95736" bIns="47868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81013"/>
          </a:xfrm>
          <a:prstGeom prst="rect">
            <a:avLst/>
          </a:prstGeom>
        </p:spPr>
        <p:txBody>
          <a:bodyPr vert="horz" lIns="95736" tIns="47868" rIns="95736" bIns="47868" rtlCol="0"/>
          <a:lstStyle>
            <a:lvl1pPr algn="r">
              <a:defRPr sz="1300"/>
            </a:lvl1pPr>
          </a:lstStyle>
          <a:p>
            <a:pPr>
              <a:defRPr/>
            </a:pPr>
            <a:fld id="{6AD00E45-0A69-4A91-AD8E-712D37FBA954}" type="datetimeFigureOut">
              <a:rPr lang="en-US"/>
              <a:pPr>
                <a:defRPr/>
              </a:pPr>
              <a:t>12/11/2012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8600"/>
            <a:ext cx="3170238" cy="481013"/>
          </a:xfrm>
          <a:prstGeom prst="rect">
            <a:avLst/>
          </a:prstGeom>
        </p:spPr>
        <p:txBody>
          <a:bodyPr vert="horz" lIns="95736" tIns="47868" rIns="95736" bIns="47868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18600"/>
            <a:ext cx="3170238" cy="481013"/>
          </a:xfrm>
          <a:prstGeom prst="rect">
            <a:avLst/>
          </a:prstGeom>
        </p:spPr>
        <p:txBody>
          <a:bodyPr vert="horz" lIns="95736" tIns="47868" rIns="95736" bIns="47868" rtlCol="0" anchor="b"/>
          <a:lstStyle>
            <a:lvl1pPr algn="r">
              <a:defRPr sz="1300"/>
            </a:lvl1pPr>
          </a:lstStyle>
          <a:p>
            <a:pPr>
              <a:defRPr/>
            </a:pPr>
            <a:fld id="{A6760E94-CCBF-4295-ADD6-23CD2E0ABE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546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6" tIns="47868" rIns="95736" bIns="47868" numCol="1" anchor="t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6" tIns="47868" rIns="95736" bIns="47868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60888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6" tIns="47868" rIns="95736" bIns="4786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6" tIns="47868" rIns="95736" bIns="47868" numCol="1" anchor="b" anchorCtr="0" compatLnSpc="1">
            <a:prstTxWarp prst="textNoShape">
              <a:avLst/>
            </a:prstTxWarp>
          </a:bodyPr>
          <a:lstStyle>
            <a:lvl1pPr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736" tIns="47868" rIns="95736" bIns="47868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745A15D6-F55A-4D83-A136-5F4F905C01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1528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F2A68CE1-701D-4D24-A63C-9A413F787DD3}" type="slidenum">
              <a:rPr lang="en-US" sz="1300" smtClean="0">
                <a:latin typeface="Times New Roman" pitchFamily="18" charset="0"/>
              </a:rPr>
              <a:pPr eaLnBrk="1" hangingPunct="1"/>
              <a:t>1</a:t>
            </a:fld>
            <a:endParaRPr lang="en-US" sz="1300" smtClean="0">
              <a:latin typeface="Times New Roman" pitchFamily="18" charset="0"/>
            </a:endParaRPr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17C66BD8-E319-486A-9D20-A5B9BB3C9423}" type="slidenum">
              <a:rPr lang="en-US" sz="1200" smtClean="0">
                <a:latin typeface="Times New Roman" pitchFamily="18" charset="0"/>
              </a:rPr>
              <a:pPr eaLnBrk="1" hangingPunct="1"/>
              <a:t>2</a:t>
            </a:fld>
            <a:endParaRPr lang="en-US" sz="1200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FB36A1-71FB-4C1C-964F-7C1DE0A877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62F370-6B94-491C-8077-116C3F4148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803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81000"/>
            <a:ext cx="194310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81000"/>
            <a:ext cx="56769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5F763E-7CD0-4AF8-B553-3E3424C3D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054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C83771-2F8D-4F38-94E6-DCDDD5DFD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511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83FAB-1232-4F2E-ADC0-4E0BBB726D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6111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FA8DBA-2FFA-46A0-8FB2-0DBFE1102D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049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5446F-9398-4AEF-95D2-4EBF5F2452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60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BFD445-DBF2-44AC-A5CE-A6C2D4EC6F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842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2F48B7-C42C-47F8-90C0-4153D36777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5350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2D3114-3F43-4141-B7C0-EFC36B8CB0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928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F8039A-0FF8-4796-97D8-28355C1FA4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919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81000"/>
            <a:ext cx="77724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672D157-9A66-4864-95D5-6317E89C48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en-US" sz="1400" smtClean="0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D8E522BB-1658-458F-A76F-3D14471EEE5E}" type="slidenum">
              <a:rPr lang="en-US" sz="1400" smtClean="0"/>
              <a:pPr eaLnBrk="1" hangingPunct="1"/>
              <a:t>1</a:t>
            </a:fld>
            <a:endParaRPr lang="en-US" sz="140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8686800" cy="877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en-US" sz="1400" smtClean="0"/>
          </a:p>
        </p:txBody>
      </p:sp>
      <p:sp>
        <p:nvSpPr>
          <p:cNvPr id="10243" name="Footer Placeholder 2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endParaRPr lang="en-US" sz="1400" smtClean="0"/>
          </a:p>
        </p:txBody>
      </p:sp>
      <p:sp>
        <p:nvSpPr>
          <p:cNvPr id="102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fld id="{447C0BEA-FB27-4DB2-BF3F-CD2111B4EF7C}" type="slidenum">
              <a:rPr lang="en-US" sz="1400" smtClean="0"/>
              <a:pPr eaLnBrk="1" hangingPunct="1"/>
              <a:t>2</a:t>
            </a:fld>
            <a:endParaRPr lang="en-US" sz="140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838200"/>
            <a:ext cx="5791200" cy="24592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1543" y="1981200"/>
            <a:ext cx="6113253" cy="2385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4488598"/>
            <a:ext cx="8001000" cy="1754326"/>
          </a:xfrm>
          <a:prstGeom prst="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•Title </a:t>
            </a:r>
            <a:r>
              <a:rPr lang="en-US" sz="1400" dirty="0"/>
              <a:t>page with activity number and title, authors, and date completed.</a:t>
            </a:r>
          </a:p>
          <a:p>
            <a:r>
              <a:rPr lang="en-US" sz="1400" dirty="0" smtClean="0"/>
              <a:t>•Summary </a:t>
            </a:r>
            <a:r>
              <a:rPr lang="en-US" sz="1400" dirty="0"/>
              <a:t>of your general observations and sketch.</a:t>
            </a:r>
          </a:p>
          <a:p>
            <a:r>
              <a:rPr lang="en-US" sz="1400" dirty="0" smtClean="0"/>
              <a:t>•Description </a:t>
            </a:r>
            <a:r>
              <a:rPr lang="en-US" sz="1400" dirty="0"/>
              <a:t>of the sequence of movements that you observed and the </a:t>
            </a:r>
            <a:r>
              <a:rPr lang="en-US" sz="1400" dirty="0" smtClean="0"/>
              <a:t>duration.</a:t>
            </a:r>
            <a:endParaRPr lang="en-US" sz="1400" dirty="0"/>
          </a:p>
          <a:p>
            <a:r>
              <a:rPr lang="en-US" sz="1400" dirty="0" smtClean="0"/>
              <a:t>•Discussion </a:t>
            </a:r>
            <a:r>
              <a:rPr lang="en-US" sz="1400" dirty="0"/>
              <a:t>of the queue pattern that you </a:t>
            </a:r>
            <a:r>
              <a:rPr lang="en-US" sz="1400" dirty="0" smtClean="0"/>
              <a:t>observed.</a:t>
            </a:r>
            <a:endParaRPr lang="en-US" sz="1400" dirty="0"/>
          </a:p>
          <a:p>
            <a:r>
              <a:rPr lang="en-US" sz="1400" dirty="0" smtClean="0"/>
              <a:t>•Description </a:t>
            </a:r>
            <a:r>
              <a:rPr lang="en-US" sz="1400" dirty="0"/>
              <a:t>of the efficiency of the intersection timing for the lane that you </a:t>
            </a:r>
            <a:r>
              <a:rPr lang="en-US" sz="1400" dirty="0" smtClean="0"/>
              <a:t>observed.</a:t>
            </a:r>
            <a:endParaRPr lang="en-US" sz="1400" dirty="0"/>
          </a:p>
          <a:p>
            <a:r>
              <a:rPr lang="en-US" sz="1400" dirty="0" smtClean="0"/>
              <a:t>•Discussion </a:t>
            </a:r>
            <a:r>
              <a:rPr lang="en-US" sz="1400" dirty="0"/>
              <a:t>of the </a:t>
            </a:r>
            <a:r>
              <a:rPr lang="en-US" sz="1400" dirty="0" smtClean="0"/>
              <a:t>pedestrian.</a:t>
            </a:r>
            <a:endParaRPr lang="en-US" sz="1400" dirty="0"/>
          </a:p>
          <a:p>
            <a:r>
              <a:rPr lang="en-US" sz="1400" dirty="0" smtClean="0"/>
              <a:t>•Summary </a:t>
            </a:r>
            <a:r>
              <a:rPr lang="en-US" sz="1400" dirty="0"/>
              <a:t>of traffic flow problems that you </a:t>
            </a:r>
            <a:r>
              <a:rPr lang="en-US" sz="1400" dirty="0" smtClean="0"/>
              <a:t>observed.</a:t>
            </a:r>
            <a:endParaRPr lang="en-US" sz="1400" dirty="0"/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3132047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BD798-911A-43F0-AE59-9872369AA79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657975" cy="629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27317"/>
            <a:ext cx="8961099" cy="3858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66663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BD798-911A-43F0-AE59-9872369AA79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657975" cy="629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5879"/>
            <a:ext cx="8859902" cy="37079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8763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EBD798-911A-43F0-AE59-9872369AA79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6657975" cy="629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99" y="76200"/>
            <a:ext cx="8842383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4300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2210</TotalTime>
  <Words>87</Words>
  <Application>Microsoft Office PowerPoint</Application>
  <PresentationFormat>On-screen Show (4:3)</PresentationFormat>
  <Paragraphs>14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NIATT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Kyte</dc:creator>
  <cp:lastModifiedBy>michael kyte</cp:lastModifiedBy>
  <cp:revision>210</cp:revision>
  <dcterms:created xsi:type="dcterms:W3CDTF">2002-08-17T23:29:10Z</dcterms:created>
  <dcterms:modified xsi:type="dcterms:W3CDTF">2012-12-11T23:29:53Z</dcterms:modified>
</cp:coreProperties>
</file>