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A1E9-9A70-409C-A70B-6B4D7DBF0510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2101-88A9-4004-A61D-E317314E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4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A1E9-9A70-409C-A70B-6B4D7DBF0510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2101-88A9-4004-A61D-E317314E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2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A1E9-9A70-409C-A70B-6B4D7DBF0510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2101-88A9-4004-A61D-E317314E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3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A1E9-9A70-409C-A70B-6B4D7DBF0510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2101-88A9-4004-A61D-E317314E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5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A1E9-9A70-409C-A70B-6B4D7DBF0510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2101-88A9-4004-A61D-E317314E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9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A1E9-9A70-409C-A70B-6B4D7DBF0510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2101-88A9-4004-A61D-E317314E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A1E9-9A70-409C-A70B-6B4D7DBF0510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2101-88A9-4004-A61D-E317314E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1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A1E9-9A70-409C-A70B-6B4D7DBF0510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2101-88A9-4004-A61D-E317314E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7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A1E9-9A70-409C-A70B-6B4D7DBF0510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2101-88A9-4004-A61D-E317314E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7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A1E9-9A70-409C-A70B-6B4D7DBF0510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2101-88A9-4004-A61D-E317314E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0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A1E9-9A70-409C-A70B-6B4D7DBF0510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2101-88A9-4004-A61D-E317314E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9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CA1E9-9A70-409C-A70B-6B4D7DBF0510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32101-88A9-4004-A61D-E317314E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2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200" cy="106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41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18941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692" y="4267200"/>
            <a:ext cx="4232275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93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1"/>
            <a:ext cx="477854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24200"/>
            <a:ext cx="4214813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41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76200"/>
            <a:ext cx="8229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920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kyte</dc:creator>
  <cp:lastModifiedBy>michael kyte</cp:lastModifiedBy>
  <cp:revision>6</cp:revision>
  <dcterms:created xsi:type="dcterms:W3CDTF">2012-08-31T14:53:42Z</dcterms:created>
  <dcterms:modified xsi:type="dcterms:W3CDTF">2012-10-18T16:53:02Z</dcterms:modified>
</cp:coreProperties>
</file>