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ADB9-5ADC-4046-925B-A65083905B07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23CDF-C0A5-4830-9571-332B8D810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6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E227-13E4-4FCD-8438-0D93A46A0F18}" type="datetime1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9551-ED37-4044-91F6-92F3999D5967}" type="datetime1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BFB9-982A-41E5-8A99-532C37C6AC4D}" type="datetime1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655-99B4-4E2C-8470-50284A69B513}" type="datetime1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65F0-C94A-49CC-A0F3-8BC5C6615990}" type="datetime1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6126-8D8E-450D-9BC3-E8B9B91A03E7}" type="datetime1">
              <a:rPr lang="en-US" smtClean="0"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D386-538E-4C42-A8AE-972EA33D729A}" type="datetime1">
              <a:rPr lang="en-US" smtClean="0"/>
              <a:t>12/13/2012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9E12-EBC7-4858-9825-B99F88A9E497}" type="datetime1">
              <a:rPr lang="en-US" smtClean="0"/>
              <a:t>12/13/2012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E7FA-3D02-4FD7-985F-132B0C2502F7}" type="datetime1">
              <a:rPr lang="en-US" smtClean="0"/>
              <a:t>12/13/2012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AA50-304E-4651-ABF5-E9BAAFE60103}" type="datetime1">
              <a:rPr lang="en-US" smtClean="0"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3E55-22A1-4B26-9360-971FFAE3EF60}" type="datetime1">
              <a:rPr lang="en-US" smtClean="0"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48488-0D66-4BE6-816E-D4C1286716BE}" type="datetime1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9805" cy="92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01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4811"/>
            <a:ext cx="8752881" cy="348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6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7362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2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5351"/>
            <a:ext cx="8962892" cy="50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103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7592"/>
            <a:ext cx="9021373" cy="507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5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6934200" cy="670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8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6934200" cy="670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724400" y="685800"/>
            <a:ext cx="0" cy="3505200"/>
          </a:xfrm>
          <a:prstGeom prst="straightConnector1">
            <a:avLst/>
          </a:prstGeom>
          <a:ln w="1905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239000" y="1389466"/>
            <a:ext cx="1447800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Conflicting call (on phase 4) spawns maximum green timer for phase 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5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21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kyte</dc:creator>
  <cp:lastModifiedBy>michael kyte</cp:lastModifiedBy>
  <cp:revision>6</cp:revision>
  <dcterms:created xsi:type="dcterms:W3CDTF">2006-08-16T00:00:00Z</dcterms:created>
  <dcterms:modified xsi:type="dcterms:W3CDTF">2012-12-13T23:50:04Z</dcterms:modified>
</cp:coreProperties>
</file>