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3" r:id="rId2"/>
    <p:sldId id="356" r:id="rId3"/>
    <p:sldId id="357" r:id="rId4"/>
    <p:sldId id="364" r:id="rId5"/>
    <p:sldId id="358" r:id="rId6"/>
    <p:sldId id="359" r:id="rId7"/>
    <p:sldId id="360" r:id="rId8"/>
    <p:sldId id="361" r:id="rId9"/>
    <p:sldId id="365" r:id="rId10"/>
    <p:sldId id="362" r:id="rId11"/>
    <p:sldId id="363" r:id="rId12"/>
    <p:sldId id="366" r:id="rId13"/>
    <p:sldId id="367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095" autoAdjust="0"/>
    <p:restoredTop sz="94676" autoAdjust="0"/>
  </p:normalViewPr>
  <p:slideViewPr>
    <p:cSldViewPr>
      <p:cViewPr>
        <p:scale>
          <a:sx n="120" d="100"/>
          <a:sy n="120" d="100"/>
        </p:scale>
        <p:origin x="-57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22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r">
              <a:defRPr sz="1300"/>
            </a:lvl1pPr>
          </a:lstStyle>
          <a:p>
            <a:pPr>
              <a:defRPr/>
            </a:pPr>
            <a:fld id="{6AD00E45-0A69-4A91-AD8E-712D37FBA954}" type="datetimeFigureOut">
              <a:rPr lang="en-US"/>
              <a:pPr>
                <a:defRPr/>
              </a:pPr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r">
              <a:defRPr sz="1300"/>
            </a:lvl1pPr>
          </a:lstStyle>
          <a:p>
            <a:pPr>
              <a:defRPr/>
            </a:pPr>
            <a:fld id="{A6760E94-CCBF-4295-ADD6-23CD2E0AB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6" tIns="47868" rIns="95736" bIns="4786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6" tIns="47868" rIns="95736" bIns="4786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45A15D6-F55A-4D83-A136-5F4F905C0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52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2A68CE1-701D-4D24-A63C-9A413F787DD3}" type="slidenum">
              <a:rPr lang="en-US" sz="1300" smtClean="0">
                <a:latin typeface="Times New Roman" pitchFamily="18" charset="0"/>
              </a:rPr>
              <a:pPr eaLnBrk="1" hangingPunct="1"/>
              <a:t>1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B36A1-71FB-4C1C-964F-7C1DE0A87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F370-6B94-491C-8077-116C3F414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763E-7CD0-4AF8-B553-3E3424C3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5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83771-2F8D-4F38-94E6-DCDDD5DF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1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3FAB-1232-4F2E-ADC0-4E0BBB726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1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8DBA-2FFA-46A0-8FB2-0DBFE1102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446F-9398-4AEF-95D2-4EBF5F245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D445-DBF2-44AC-A5CE-A6C2D4EC6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F48B7-C42C-47F8-90C0-4153D3677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D3114-3F43-4141-B7C0-EFC36B8CB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2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039A-0FF8-4796-97D8-28355C1FA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72D157-9A66-4864-95D5-6317E89C4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8E522BB-1658-458F-A76F-3D14471EEE5E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3663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652"/>
            <a:ext cx="475701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2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8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10" y="199030"/>
            <a:ext cx="475701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2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48480"/>
              </p:ext>
            </p:extLst>
          </p:nvPr>
        </p:nvGraphicFramePr>
        <p:xfrm>
          <a:off x="228600" y="2209800"/>
          <a:ext cx="854805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00200"/>
                <a:gridCol w="1447800"/>
                <a:gridCol w="1583900"/>
                <a:gridCol w="1235500"/>
                <a:gridCol w="1613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Loop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Passage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#Vehicles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411787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1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17953"/>
              </p:ext>
            </p:extLst>
          </p:nvPr>
        </p:nvGraphicFramePr>
        <p:xfrm>
          <a:off x="228600" y="2209800"/>
          <a:ext cx="8305801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95400"/>
                <a:gridCol w="1066800"/>
                <a:gridCol w="1219200"/>
                <a:gridCol w="1131983"/>
                <a:gridCol w="1190038"/>
                <a:gridCol w="13355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Loop 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</a:t>
                      </a:r>
                      <a:r>
                        <a:rPr lang="en-US" sz="1600" baseline="0" dirty="0" smtClean="0"/>
                        <a:t> Green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Passage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Green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Unused Green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Vehicles</a:t>
                      </a:r>
                      <a:r>
                        <a:rPr lang="en-US" sz="1600" baseline="0" dirty="0" smtClean="0"/>
                        <a:t> Served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1/1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2/6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1/1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6/6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1/1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6/6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1/1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6/6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411787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83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81" y="228600"/>
            <a:ext cx="475701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81" y="152400"/>
            <a:ext cx="475701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3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2</a:t>
            </a:r>
          </a:p>
          <a:p>
            <a:r>
              <a:rPr lang="en-US" sz="2000" dirty="0" smtClean="0"/>
              <a:t>(with modified trajectories)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3663"/>
            <a:ext cx="475267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1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5701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1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81" y="152400"/>
            <a:ext cx="475701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06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75701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83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550"/>
            <a:ext cx="475701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F48B7-C42C-47F8-90C0-4153D36777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75007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875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167</Words>
  <Application>Microsoft Office PowerPoint</Application>
  <PresentationFormat>On-screen Show (4:3)</PresentationFormat>
  <Paragraphs>142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Kyte</dc:creator>
  <cp:lastModifiedBy>michael kyte</cp:lastModifiedBy>
  <cp:revision>231</cp:revision>
  <dcterms:created xsi:type="dcterms:W3CDTF">2002-08-17T23:29:10Z</dcterms:created>
  <dcterms:modified xsi:type="dcterms:W3CDTF">2012-12-15T00:46:28Z</dcterms:modified>
</cp:coreProperties>
</file>