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8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566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3A317-257A-44E4-9DAB-F948A17A0F4C}" type="datetimeFigureOut">
              <a:rPr lang="en-US" smtClean="0"/>
              <a:t>12/15/2012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9AEB9-F432-426D-A522-CD74ECB5A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07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1AD14-35A8-4255-88F5-EA28E98A1A0A}" type="datetime1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7376-80BE-403F-9E4A-460B28F8A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1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46C3-FCDD-4062-85F3-45AA9CA2C78E}" type="datetime1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7376-80BE-403F-9E4A-460B28F8A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0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FFD2-6BA4-401B-AEE4-DE048B9B634E}" type="datetime1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7376-80BE-403F-9E4A-460B28F8A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1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1F7A-8347-4C81-878B-8A35A7C59DCF}" type="datetime1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7376-80BE-403F-9E4A-460B28F8A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7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06FF-DB13-44DC-8536-F93C0A72CC73}" type="datetime1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7376-80BE-403F-9E4A-460B28F8A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4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854B-9D54-46FF-82FC-8FA7A37391FB}" type="datetime1">
              <a:rPr lang="en-US" smtClean="0"/>
              <a:t>12/15/2012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7376-80BE-403F-9E4A-460B28F8A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1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A094-FC66-4B36-A6D5-68A6C5AD7397}" type="datetime1">
              <a:rPr lang="en-US" smtClean="0"/>
              <a:t>12/15/2012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7376-80BE-403F-9E4A-460B28F8A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1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295C-B3AF-422E-B76C-41B808E3A326}" type="datetime1">
              <a:rPr lang="en-US" smtClean="0"/>
              <a:t>12/15/2012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7376-80BE-403F-9E4A-460B28F8A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5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FADBC-5A57-42D6-A19C-C8F0CA7D5A72}" type="datetime1">
              <a:rPr lang="en-US" smtClean="0"/>
              <a:t>12/15/2012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7376-80BE-403F-9E4A-460B28F8A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9492B-63CF-43D6-AF07-0B48F978E1B5}" type="datetime1">
              <a:rPr lang="en-US" smtClean="0"/>
              <a:t>12/15/2012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7376-80BE-403F-9E4A-460B28F8A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0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C960E-F910-4683-9148-CFC9A8869244}" type="datetime1">
              <a:rPr lang="en-US" smtClean="0"/>
              <a:t>12/15/2012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7376-80BE-403F-9E4A-460B28F8A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1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CFB0F-87EE-4298-9633-BBFB9A617EE1}" type="datetime1">
              <a:rPr lang="en-US" smtClean="0"/>
              <a:t>12/15/2012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97376-80BE-403F-9E4A-460B28F8A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900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7376-80BE-403F-9E4A-460B28F8AE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08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7376-80BE-403F-9E4A-460B28F8AE57}" type="slidenum">
              <a:rPr lang="en-US" smtClean="0"/>
              <a:t>10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25" y="152400"/>
            <a:ext cx="649107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938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7376-80BE-403F-9E4A-460B28F8AE57}" type="slidenum">
              <a:rPr lang="en-US" smtClean="0"/>
              <a:t>11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73138"/>
            <a:ext cx="7923213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710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7376-80BE-403F-9E4A-460B28F8AE57}" type="slidenum">
              <a:rPr lang="en-US" smtClean="0"/>
              <a:t>12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801688"/>
            <a:ext cx="6818313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756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7376-80BE-403F-9E4A-460B28F8AE57}" type="slidenum">
              <a:rPr lang="en-US" smtClean="0"/>
              <a:t>13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963613"/>
            <a:ext cx="3743325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204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7376-80BE-403F-9E4A-460B28F8AE57}" type="slidenum">
              <a:rPr lang="en-US" smtClean="0"/>
              <a:t>14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415925"/>
            <a:ext cx="417195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938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7376-80BE-403F-9E4A-460B28F8AE57}" type="slidenum">
              <a:rPr lang="en-US" smtClean="0"/>
              <a:t>15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939800"/>
            <a:ext cx="5172075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750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7376-80BE-403F-9E4A-460B28F8AE57}" type="slidenum">
              <a:rPr lang="en-US" smtClean="0"/>
              <a:t>16</a:t>
            </a:fld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778000"/>
            <a:ext cx="532447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314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7376-80BE-403F-9E4A-460B28F8AE57}" type="slidenum">
              <a:rPr lang="en-US" smtClean="0"/>
              <a:t>17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1244600"/>
            <a:ext cx="3705225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388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7376-80BE-403F-9E4A-460B28F8AE57}" type="slidenum">
              <a:rPr lang="en-US" smtClean="0"/>
              <a:t>18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420688"/>
            <a:ext cx="46101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580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7376-80BE-403F-9E4A-460B28F8AE57}" type="slidenum">
              <a:rPr lang="en-US" smtClean="0"/>
              <a:t>19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549400"/>
            <a:ext cx="6951663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08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"/>
            <a:ext cx="6477000" cy="662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7376-80BE-403F-9E4A-460B28F8AE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27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7376-80BE-403F-9E4A-460B28F8AE57}" type="slidenum">
              <a:rPr lang="en-US" smtClean="0"/>
              <a:t>20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47875"/>
            <a:ext cx="8640763" cy="276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450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7376-80BE-403F-9E4A-460B28F8AE57}" type="slidenum">
              <a:rPr lang="en-US" smtClean="0"/>
              <a:t>21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2005013"/>
            <a:ext cx="6869113" cy="28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556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7376-80BE-403F-9E4A-460B28F8AE57}" type="slidenum">
              <a:rPr lang="en-US" smtClean="0"/>
              <a:t>22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2347913"/>
            <a:ext cx="4003675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881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7376-80BE-403F-9E4A-460B28F8AE57}" type="slidenum">
              <a:rPr lang="en-US" smtClean="0"/>
              <a:t>23</a:t>
            </a:fld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1"/>
            <a:ext cx="8610600" cy="470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617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7376-80BE-403F-9E4A-460B28F8AE57}" type="slidenum">
              <a:rPr lang="en-US" smtClean="0"/>
              <a:t>24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6477000" cy="621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750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7376-80BE-403F-9E4A-460B28F8AE57}" type="slidenum">
              <a:rPr lang="en-US" smtClean="0"/>
              <a:t>25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7814828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314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7376-80BE-403F-9E4A-460B28F8AE57}" type="slidenum">
              <a:rPr lang="en-US" smtClean="0"/>
              <a:t>26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60338"/>
            <a:ext cx="5514975" cy="654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388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7376-80BE-403F-9E4A-460B28F8AE57}" type="slidenum">
              <a:rPr lang="en-US" smtClean="0"/>
              <a:t>27</a:t>
            </a:fld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30163"/>
            <a:ext cx="5800725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580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7376-80BE-403F-9E4A-460B28F8AE57}" type="slidenum">
              <a:rPr lang="en-US" smtClean="0"/>
              <a:t>28</a:t>
            </a:fld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92138"/>
            <a:ext cx="8713787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084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668338"/>
            <a:ext cx="8618537" cy="552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7376-80BE-403F-9E4A-460B28F8AE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84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590550"/>
            <a:ext cx="8866187" cy="568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7376-80BE-403F-9E4A-460B28F8AE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1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" y="381000"/>
            <a:ext cx="8932863" cy="572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7376-80BE-403F-9E4A-460B28F8AE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60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69244" cy="599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7376-80BE-403F-9E4A-460B28F8AE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33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8797345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7376-80BE-403F-9E4A-460B28F8AE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10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96350" cy="593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7376-80BE-403F-9E4A-460B28F8AE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56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88" y="306675"/>
            <a:ext cx="6241761" cy="613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97376-80BE-403F-9E4A-460B28F8AE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04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28</Words>
  <Application>Microsoft Office PowerPoint</Application>
  <PresentationFormat>On-screen Show (4:3)</PresentationFormat>
  <Paragraphs>28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kyte</dc:creator>
  <cp:lastModifiedBy>michael kyte</cp:lastModifiedBy>
  <cp:revision>5</cp:revision>
  <dcterms:created xsi:type="dcterms:W3CDTF">2012-09-11T21:49:22Z</dcterms:created>
  <dcterms:modified xsi:type="dcterms:W3CDTF">2012-12-15T19:19:28Z</dcterms:modified>
</cp:coreProperties>
</file>