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6" r:id="rId2"/>
    <p:sldId id="34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42" autoAdjust="0"/>
    <p:restoredTop sz="94660"/>
  </p:normalViewPr>
  <p:slideViewPr>
    <p:cSldViewPr>
      <p:cViewPr varScale="1">
        <p:scale>
          <a:sx n="103" d="100"/>
          <a:sy n="103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0A83E-0C38-4FCB-BF13-1931BDEE4B17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85BE2-8077-4E56-A6D6-001742D499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71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/>
          <a:lstStyle>
            <a:lvl1pPr algn="r">
              <a:defRPr sz="1300"/>
            </a:lvl1pPr>
          </a:lstStyle>
          <a:p>
            <a:fld id="{835761DF-D761-44BB-971A-68031527CD7C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5" tIns="46678" rIns="93355" bIns="466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55" tIns="46678" rIns="93355" bIns="46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 anchor="b"/>
          <a:lstStyle>
            <a:lvl1pPr algn="r">
              <a:defRPr sz="1300"/>
            </a:lvl1pPr>
          </a:lstStyle>
          <a:p>
            <a:fld id="{87562CCF-4E22-4AF1-8DB2-1F5C57FD1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3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2CCF-4E22-4AF1-8DB2-1F5C57FD1F6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2CCF-4E22-4AF1-8DB2-1F5C57FD1F6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2CCF-4E22-4AF1-8DB2-1F5C57FD1F6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2CCF-4E22-4AF1-8DB2-1F5C57FD1F6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2CCF-4E22-4AF1-8DB2-1F5C57FD1F6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2CCF-4E22-4AF1-8DB2-1F5C57FD1F6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2CCF-4E22-4AF1-8DB2-1F5C57FD1F6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2CCF-4E22-4AF1-8DB2-1F5C57FD1F6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2CCF-4E22-4AF1-8DB2-1F5C57FD1F6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2CCF-4E22-4AF1-8DB2-1F5C57FD1F6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2CCF-4E22-4AF1-8DB2-1F5C57FD1F6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62CCF-4E22-4AF1-8DB2-1F5C57FD1F6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E09142-F948-45E3-880B-3492368FE5B0}" type="datetime1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F192F-ADDE-4B7F-A1EB-49B4DA2C61C6}" type="datetime1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273121-461E-4943-A01B-A47F543FF314}" type="datetime1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62FECA-2187-4138-B5A1-87F6A0163C4C}" type="datetime1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01B5E2-0E01-4407-85D2-A2D72CE593CA}" type="datetime1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029A86-F609-47BD-B373-8543963CEEC3}" type="datetime1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1CA5DE-08EB-4FD0-93E1-981EB6C006EE}" type="datetime1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B7CFA6-5B00-4981-8BCE-B3101595B3E7}" type="datetime1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34AA4C-694A-4869-BBEE-D5241061D55D}" type="datetime1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6DFC0-5B74-435A-81B1-0140C8BBD260}" type="datetime1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EF9817-BEE0-4838-B394-6FDEEDB74785}" type="datetime1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EB80E1C-E54A-48ED-A1D3-50FCAAEC7B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b="1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199" y="1600200"/>
            <a:ext cx="348909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12"/>
            <a:ext cx="9067800" cy="92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3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quality of service good or not?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57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phase terminates too early or extends too long, what solutions should be considered?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43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phase terminates too early or extends too long, what solutions should be considered?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Figure-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8300" y="2558993"/>
            <a:ext cx="5867400" cy="394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7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is detector active; when is it inactive?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27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is detector active; when is it inactive?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Figure-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8344" y="2362200"/>
            <a:ext cx="481809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9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does the phase terminate?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3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does the phase terminate?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0"/>
            <a:ext cx="6781800" cy="330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2135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the phase terminate?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4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the phase terminate?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Figure-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209800"/>
            <a:ext cx="4343400" cy="437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65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the phase terminate?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77000" y="6400800"/>
            <a:ext cx="2133600" cy="365125"/>
          </a:xfrm>
        </p:spPr>
        <p:txBody>
          <a:bodyPr/>
          <a:lstStyle/>
          <a:p>
            <a:fld id="{7EB80E1C-E54A-48ED-A1D3-50FCAAEC7B0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 descr="Figure-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1" y="2666999"/>
            <a:ext cx="4188982" cy="2817515"/>
          </a:xfrm>
          <a:prstGeom prst="rect">
            <a:avLst/>
          </a:prstGeom>
        </p:spPr>
      </p:pic>
      <p:pic>
        <p:nvPicPr>
          <p:cNvPr id="11" name="Picture 10" descr="Figure-1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799" y="2667000"/>
            <a:ext cx="419593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phase operating efficiently or not?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E1C-E54A-48ED-A1D3-50FCAAEC7B0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36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HI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4491</TotalTime>
  <Words>144</Words>
  <Application>Microsoft Office PowerPoint</Application>
  <PresentationFormat>On-screen Show (4:3)</PresentationFormat>
  <Paragraphs>46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Question 1</vt:lpstr>
      <vt:lpstr>Question 1</vt:lpstr>
      <vt:lpstr>Question 2</vt:lpstr>
      <vt:lpstr>Question 2</vt:lpstr>
      <vt:lpstr>Question 3</vt:lpstr>
      <vt:lpstr>Question 3</vt:lpstr>
      <vt:lpstr>Question 3</vt:lpstr>
      <vt:lpstr>Question 4</vt:lpstr>
      <vt:lpstr>Question 5</vt:lpstr>
      <vt:lpstr>Question 6</vt:lpstr>
      <vt:lpstr>Question 6</vt:lpstr>
    </vt:vector>
  </TitlesOfParts>
  <Company>University of Idaho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kyte</dc:creator>
  <cp:lastModifiedBy>michael kyte</cp:lastModifiedBy>
  <cp:revision>57</cp:revision>
  <dcterms:created xsi:type="dcterms:W3CDTF">2009-11-20T19:21:56Z</dcterms:created>
  <dcterms:modified xsi:type="dcterms:W3CDTF">2012-09-18T22:51:38Z</dcterms:modified>
</cp:coreProperties>
</file>