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4" r:id="rId3"/>
    <p:sldId id="291" r:id="rId4"/>
    <p:sldId id="285" r:id="rId5"/>
    <p:sldId id="287" r:id="rId6"/>
    <p:sldId id="314" r:id="rId7"/>
    <p:sldId id="288" r:id="rId8"/>
    <p:sldId id="289" r:id="rId9"/>
    <p:sldId id="334" r:id="rId10"/>
    <p:sldId id="290" r:id="rId11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A83E-0C38-4FCB-BF13-1931BDEE4B17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5BE2-8077-4E56-A6D6-001742D49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3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4F5378-6DF5-4D02-95D2-4A556EB7E179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0BB8A0-5291-4910-8138-E895E65A49D0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228ADE-ED85-44B2-A0E7-6EE665A45DF7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0441D-92B4-4FA6-BD89-B8F53C7A3D7E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F0E4EE-6A1F-4F93-99F0-25D3854823FF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8C6B5-6528-4BDC-A4D1-4388BC7E9494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7DFE7A-F01F-4C62-ACA7-83D4319E6FCA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949DF8-5EA7-4357-8B56-8B5936AD2803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21D10B-3AF9-4E24-AC86-A476FB20B010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F9954D-B651-4310-9F65-47ECBB615078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4CECE-86C3-412C-9686-C6453D863844}" type="datetime1">
              <a:rPr lang="en-US" smtClean="0"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0"/>
            <a:ext cx="8977313" cy="9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Figure-2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1600200"/>
            <a:ext cx="4541945" cy="3851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respective roles of Minimum Green time and Vehicle Extension time in producing efficient operations?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Minimum Green time too long?</a:t>
            </a:r>
          </a:p>
          <a:p>
            <a:r>
              <a:rPr lang="en-US" dirty="0" smtClean="0"/>
              <a:t>How long should Minimum Green time be in order to get vehicles moving during early portion of green?</a:t>
            </a:r>
          </a:p>
          <a:p>
            <a:r>
              <a:rPr lang="en-US" dirty="0" smtClean="0"/>
              <a:t>What are respective roles of Minimum Green time and Vehicle Extension time in producing efficient operations?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Minimum Green time too long?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Minimum Green time too long?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Table 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286000"/>
            <a:ext cx="7723048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Minimum Green time too long?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Figure-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5900" y="2153963"/>
            <a:ext cx="6172200" cy="44754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should Minimum Green time be in order to get vehicles moving during early portion of green?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should Minimum Green time be in order to get vehicles moving during early portion of green?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Table 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6150" y="2819400"/>
            <a:ext cx="7251700" cy="19307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should Minimum Green time be in order to get vehicles moving during early portion of green?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Figure-2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438400"/>
            <a:ext cx="5791200" cy="41511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should Minimum Green time be in order to get vehicles moving during early portion of green?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200</Words>
  <Application>Microsoft Office PowerPoint</Application>
  <PresentationFormat>On-screen Show (4:3)</PresentationFormat>
  <Paragraphs>40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Critical Thinking Questions</vt:lpstr>
      <vt:lpstr>Question 1</vt:lpstr>
      <vt:lpstr>Question 1</vt:lpstr>
      <vt:lpstr>Question 1 </vt:lpstr>
      <vt:lpstr>Question 2</vt:lpstr>
      <vt:lpstr>Question 2</vt:lpstr>
      <vt:lpstr>Question 2</vt:lpstr>
      <vt:lpstr>Question 2</vt:lpstr>
      <vt:lpstr>Question 3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60</cp:revision>
  <dcterms:created xsi:type="dcterms:W3CDTF">2009-11-20T19:21:56Z</dcterms:created>
  <dcterms:modified xsi:type="dcterms:W3CDTF">2012-09-18T23:13:05Z</dcterms:modified>
</cp:coreProperties>
</file>