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26" r:id="rId2"/>
    <p:sldId id="298" r:id="rId3"/>
    <p:sldId id="295" r:id="rId4"/>
    <p:sldId id="297" r:id="rId5"/>
    <p:sldId id="296" r:id="rId6"/>
    <p:sldId id="299" r:id="rId7"/>
    <p:sldId id="300" r:id="rId8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42" autoAdjust="0"/>
    <p:restoredTop sz="94660"/>
  </p:normalViewPr>
  <p:slideViewPr>
    <p:cSldViewPr>
      <p:cViewPr varScale="1">
        <p:scale>
          <a:sx n="103" d="100"/>
          <a:sy n="103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863" y="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0A83E-0C38-4FCB-BF13-1931BDEE4B17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55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863" y="884555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85BE2-8077-4E56-A6D6-001742D499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171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55" tIns="46678" rIns="93355" bIns="46678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vert="horz" lIns="93355" tIns="46678" rIns="93355" bIns="46678" rtlCol="0"/>
          <a:lstStyle>
            <a:lvl1pPr algn="r">
              <a:defRPr sz="1300"/>
            </a:lvl1pPr>
          </a:lstStyle>
          <a:p>
            <a:fld id="{835761DF-D761-44BB-971A-68031527CD7C}" type="datetimeFigureOut">
              <a:rPr lang="en-US" smtClean="0"/>
              <a:pPr/>
              <a:t>9/18/2012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55" tIns="46678" rIns="93355" bIns="4667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3355" tIns="46678" rIns="93355" bIns="4667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55" tIns="46678" rIns="93355" bIns="4667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5"/>
            <a:ext cx="3044719" cy="465614"/>
          </a:xfrm>
          <a:prstGeom prst="rect">
            <a:avLst/>
          </a:prstGeom>
        </p:spPr>
        <p:txBody>
          <a:bodyPr vert="horz" lIns="93355" tIns="46678" rIns="93355" bIns="46678" rtlCol="0" anchor="b"/>
          <a:lstStyle>
            <a:lvl1pPr algn="r">
              <a:defRPr sz="1300"/>
            </a:lvl1pPr>
          </a:lstStyle>
          <a:p>
            <a:fld id="{87562CCF-4E22-4AF1-8DB2-1F5C57FD1F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435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E09142-F948-45E3-880B-3492368FE5B0}" type="datetime1">
              <a:rPr lang="en-US" smtClean="0"/>
              <a:pPr/>
              <a:t>9/18/2012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4F192F-ADDE-4B7F-A1EB-49B4DA2C61C6}" type="datetime1">
              <a:rPr lang="en-US" smtClean="0"/>
              <a:pPr/>
              <a:t>9/18/2012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273121-461E-4943-A01B-A47F543FF314}" type="datetime1">
              <a:rPr lang="en-US" smtClean="0"/>
              <a:pPr/>
              <a:t>9/18/2012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>
              <a:defRPr b="0">
                <a:solidFill>
                  <a:schemeClr val="tx1"/>
                </a:solidFill>
              </a:defRPr>
            </a:lvl2pPr>
            <a:lvl3pPr>
              <a:defRPr b="0">
                <a:solidFill>
                  <a:schemeClr val="tx1"/>
                </a:solidFill>
              </a:defRPr>
            </a:lvl3pPr>
            <a:lvl4pPr>
              <a:defRPr b="0">
                <a:solidFill>
                  <a:schemeClr val="tx1"/>
                </a:solidFill>
              </a:defRPr>
            </a:lvl4pPr>
            <a:lvl5pPr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62FECA-2187-4138-B5A1-87F6A0163C4C}" type="datetime1">
              <a:rPr lang="en-US" smtClean="0"/>
              <a:pPr/>
              <a:t>9/18/2012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01B5E2-0E01-4407-85D2-A2D72CE593CA}" type="datetime1">
              <a:rPr lang="en-US" smtClean="0"/>
              <a:pPr/>
              <a:t>9/18/2012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029A86-F609-47BD-B373-8543963CEEC3}" type="datetime1">
              <a:rPr lang="en-US" smtClean="0"/>
              <a:pPr/>
              <a:t>9/18/2012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1CA5DE-08EB-4FD0-93E1-981EB6C006EE}" type="datetime1">
              <a:rPr lang="en-US" smtClean="0"/>
              <a:pPr/>
              <a:t>9/18/2012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B7CFA6-5B00-4981-8BCE-B3101595B3E7}" type="datetime1">
              <a:rPr lang="en-US" smtClean="0"/>
              <a:pPr/>
              <a:t>9/18/2012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34AA4C-694A-4869-BBEE-D5241061D55D}" type="datetime1">
              <a:rPr lang="en-US" smtClean="0"/>
              <a:pPr/>
              <a:t>9/18/2012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6DFC0-5B74-435A-81B1-0140C8BBD260}" type="datetime1">
              <a:rPr lang="en-US" smtClean="0"/>
              <a:pPr/>
              <a:t>9/18/2012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EF9817-BEE0-4838-B394-6FDEEDB74785}" type="datetime1">
              <a:rPr lang="en-US" smtClean="0"/>
              <a:pPr/>
              <a:t>9/18/2012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EB80E1C-E54A-48ED-A1D3-50FCAAEC7B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Calibri" pitchFamily="34" charset="0"/>
          <a:ea typeface="+mj-ea"/>
          <a:cs typeface="Calibr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b="1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b="1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b="1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3091"/>
            <a:ext cx="8991600" cy="971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variation is there in headways between vehicles in departing queue?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variation is there in headways between vehicles in departing queue?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 descr="Table 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1100" y="2514599"/>
            <a:ext cx="6781800" cy="360035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headways that you observed in departing queue, what is your recommendation for desired maximum headway?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headways that you observed in departing queue, what is your recommendation for desired maximum headway?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 descr="Figure-2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2600" y="2819400"/>
            <a:ext cx="5638800" cy="378891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between Unoccupancy time and Vehicle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 detection zone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 descr="Figure-2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8800" y="2078182"/>
            <a:ext cx="5185610" cy="447848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between Unoccupancy time and Vehicle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 detection zone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 descr="Figure-2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2600" y="2209800"/>
            <a:ext cx="5686560" cy="42153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HI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4510</TotalTime>
  <Words>106</Words>
  <Application>Microsoft Office PowerPoint</Application>
  <PresentationFormat>On-screen Show (4:3)</PresentationFormat>
  <Paragraphs>26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Question 1</vt:lpstr>
      <vt:lpstr>Question 1</vt:lpstr>
      <vt:lpstr>Question 2</vt:lpstr>
      <vt:lpstr>Question 2</vt:lpstr>
      <vt:lpstr>Relationship between Unoccupancy time and Vehicle Extension</vt:lpstr>
      <vt:lpstr>Relationship between Unoccupancy time and Vehicle Extension</vt:lpstr>
    </vt:vector>
  </TitlesOfParts>
  <Company>University of Idaho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kyte</dc:creator>
  <cp:lastModifiedBy>michael kyte</cp:lastModifiedBy>
  <cp:revision>58</cp:revision>
  <dcterms:created xsi:type="dcterms:W3CDTF">2009-11-20T19:21:56Z</dcterms:created>
  <dcterms:modified xsi:type="dcterms:W3CDTF">2012-09-18T23:08:19Z</dcterms:modified>
</cp:coreProperties>
</file>