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8" r:id="rId2"/>
    <p:sldId id="305" r:id="rId3"/>
    <p:sldId id="315" r:id="rId4"/>
    <p:sldId id="304" r:id="rId5"/>
    <p:sldId id="306" r:id="rId6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0A83E-0C38-4FCB-BF13-1931BDEE4B17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85BE2-8077-4E56-A6D6-001742D49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835761DF-D761-44BB-971A-68031527CD7C}" type="datetimeFigureOut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5" tIns="46678" rIns="93355" bIns="466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5" tIns="46678" rIns="93355" bIns="46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87562CCF-4E22-4AF1-8DB2-1F5C57FD1F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3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E09142-F948-45E3-880B-3492368FE5B0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4F192F-ADDE-4B7F-A1EB-49B4DA2C61C6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273121-461E-4943-A01B-A47F543FF314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62FECA-2187-4138-B5A1-87F6A0163C4C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01B5E2-0E01-4407-85D2-A2D72CE593CA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029A86-F609-47BD-B373-8543963CEEC3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CA5DE-08EB-4FD0-93E1-981EB6C006EE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B7CFA6-5B00-4981-8BCE-B3101595B3E7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34AA4C-694A-4869-BBEE-D5241061D55D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6DFC0-5B74-435A-81B1-0140C8BBD260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EF9817-BEE0-4838-B394-6FDEEDB74785}" type="datetime1">
              <a:rPr lang="en-US" smtClean="0"/>
              <a:pPr/>
              <a:t>9/18/2012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B80E1C-E54A-48ED-A1D3-50FCAAEC7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7"/>
            <a:ext cx="8915400" cy="948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Headway and Unoccupancy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collection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 descr="Table 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362200"/>
            <a:ext cx="6200916" cy="41313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Headway and Unoccupancy time</a:t>
            </a:r>
            <a:endParaRPr lang="en-US" dirty="0"/>
          </a:p>
        </p:txBody>
      </p:sp>
      <p:pic>
        <p:nvPicPr>
          <p:cNvPr id="5" name="Content Placeholder 4" descr="Figure-2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95061" y="1600200"/>
            <a:ext cx="5153878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recommendation for Vehicle Extension time, based on your recommended desired maximum headway?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detection zone length was longer than 22 feet, would your recommended Vehicle Extension time value be higher or lower?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HI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4517</TotalTime>
  <Words>68</Words>
  <Application>Microsoft Office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Relationship between Headway and Unoccupancy time</vt:lpstr>
      <vt:lpstr>Relationship between Headway and Unoccupancy time</vt:lpstr>
      <vt:lpstr>Question 1</vt:lpstr>
      <vt:lpstr>Question 2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kyte</dc:creator>
  <cp:lastModifiedBy>michael kyte</cp:lastModifiedBy>
  <cp:revision>58</cp:revision>
  <dcterms:created xsi:type="dcterms:W3CDTF">2009-11-20T19:21:56Z</dcterms:created>
  <dcterms:modified xsi:type="dcterms:W3CDTF">2012-09-18T23:13:00Z</dcterms:modified>
</cp:coreProperties>
</file>