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4" r:id="rId14"/>
    <p:sldId id="271" r:id="rId15"/>
    <p:sldId id="272" r:id="rId16"/>
    <p:sldId id="270" r:id="rId17"/>
    <p:sldId id="275" r:id="rId18"/>
    <p:sldId id="280" r:id="rId19"/>
    <p:sldId id="281" r:id="rId20"/>
    <p:sldId id="285" r:id="rId21"/>
    <p:sldId id="286" r:id="rId22"/>
    <p:sldId id="287" r:id="rId23"/>
    <p:sldId id="288" r:id="rId24"/>
    <p:sldId id="289" r:id="rId25"/>
    <p:sldId id="290" r:id="rId26"/>
    <p:sldId id="282" r:id="rId27"/>
    <p:sldId id="283" r:id="rId28"/>
    <p:sldId id="284" r:id="rId29"/>
    <p:sldId id="276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77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4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BD0C-D96F-403C-B6E7-12D61CF0161B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D42E5-0687-48FF-A148-A2D0D6D5F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42E5-0687-48FF-A148-A2D0D6D5F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42E5-0687-48FF-A148-A2D0D6D5FC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42E5-0687-48FF-A148-A2D0D6D5F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96E3-B70C-4F8A-9E25-ACC6BBD88FE0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1999-741B-419F-8D56-4DA7BF50B0C0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1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75A4-542B-47D7-9BB7-FCBE1AEB73DF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F20D-CC1C-475A-884D-D31ABD0028C7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5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3619-37E7-475C-BCCF-BA451145C50C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2219-B151-4A76-B8E4-D3D58558E74F}" type="datetime1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26F-E296-4044-A57A-CA3C856B265D}" type="datetime1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30C-7E71-4E93-AAAE-3FB979FBA38B}" type="datetime1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10D-CE37-47B5-B2E2-3D2B7894574D}" type="datetime1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C6AE-8F47-4A02-8D8D-FED7F2656FCE}" type="datetime1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5792-6610-4CA9-9EFA-A391B6554624}" type="datetime1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489B-9ABE-4489-8AA6-848F9B53C597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7CCA-BA70-49B3-B796-F3239FFBE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6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88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8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7052788" cy="541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575" y="5653150"/>
            <a:ext cx="6096000" cy="266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3581" y="6471083"/>
            <a:ext cx="15444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3. Collect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85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2650" y="6481985"/>
            <a:ext cx="54939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6. MER file – identify Queued and Non-Queued vehicles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 rot="21000000">
            <a:off x="4335257" y="1069353"/>
            <a:ext cx="3826286" cy="31603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7559"/>
            <a:ext cx="3962400" cy="40614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2903525"/>
            <a:ext cx="3952875" cy="254317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456225"/>
            <a:ext cx="3952875" cy="852794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640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6349"/>
            <a:ext cx="7924800" cy="5067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5525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7888"/>
            <a:ext cx="79629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0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0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3886200"/>
            <a:ext cx="914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886200"/>
            <a:ext cx="0" cy="1600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7888"/>
            <a:ext cx="79629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0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" y="2734289"/>
            <a:ext cx="6347529" cy="37476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7675" y="3533900"/>
            <a:ext cx="1066800" cy="0"/>
          </a:xfrm>
          <a:prstGeom prst="line">
            <a:avLst/>
          </a:prstGeom>
          <a:ln w="41275">
            <a:solidFill>
              <a:schemeClr val="tx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4475" y="3533900"/>
            <a:ext cx="0" cy="1952500"/>
          </a:xfrm>
          <a:prstGeom prst="line">
            <a:avLst/>
          </a:prstGeom>
          <a:ln w="41275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5299" y="6481985"/>
            <a:ext cx="29787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Phase termination analysis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48229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9639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5299" y="6481985"/>
            <a:ext cx="29787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Phase termination analysis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524000" y="3352800"/>
            <a:ext cx="20478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91569" y="4391024"/>
            <a:ext cx="9906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150814"/>
            <a:ext cx="5059708" cy="3201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3933824"/>
            <a:ext cx="2200275" cy="8477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620000" cy="1328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315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732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19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954155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12420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28165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31283" y="343929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837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98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59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991"/>
            <a:ext cx="9144000" cy="2604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9906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29718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72000"/>
            <a:ext cx="11430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06690" y="6471083"/>
            <a:ext cx="13279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1. 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7888"/>
            <a:ext cx="79629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0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1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3886200"/>
            <a:ext cx="914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886200"/>
            <a:ext cx="0" cy="1600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7888"/>
            <a:ext cx="79629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0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" y="2734289"/>
            <a:ext cx="6347529" cy="37476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7675" y="3533900"/>
            <a:ext cx="1066800" cy="0"/>
          </a:xfrm>
          <a:prstGeom prst="line">
            <a:avLst/>
          </a:prstGeom>
          <a:ln w="41275">
            <a:solidFill>
              <a:schemeClr val="tx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4475" y="3533900"/>
            <a:ext cx="0" cy="1952500"/>
          </a:xfrm>
          <a:prstGeom prst="line">
            <a:avLst/>
          </a:prstGeom>
          <a:ln w="41275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0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5299" y="6481985"/>
            <a:ext cx="29787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Phase termination analysis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48229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6383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5299" y="6481985"/>
            <a:ext cx="29787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Phase termination analysis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524000" y="3352800"/>
            <a:ext cx="20478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91569" y="4391024"/>
            <a:ext cx="9906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150814"/>
            <a:ext cx="5059708" cy="3201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3933824"/>
            <a:ext cx="2200275" cy="8477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620000" cy="1328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042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564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25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954155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12420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28165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31283" y="343929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48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6937" y="962106"/>
            <a:ext cx="2037190" cy="82693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954155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12420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28165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181306" y="132720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19400" y="706343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89363" y="101544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16579" y="131263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867" y="3132151"/>
            <a:ext cx="4091279" cy="82693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48106" y="341244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29147" y="2759102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11223" y="530219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603" y="5273702"/>
            <a:ext cx="1758556" cy="82693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84988" y="342270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42194" y="356450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86200" y="326169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015409" y="346976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598295" y="351945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00997" y="358439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204369"/>
            <a:ext cx="149876" cy="1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22301" y="1111112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2</a:t>
            </a:r>
            <a:r>
              <a:rPr lang="en-US" sz="1400" dirty="0" smtClean="0"/>
              <a:t>: Green extends too long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14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6937" y="1230461"/>
            <a:ext cx="440300" cy="55858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1230461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410436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551987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198657" y="1088995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868" y="3422704"/>
            <a:ext cx="344888" cy="536384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06224" y="3314369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603" y="5551987"/>
            <a:ext cx="220484" cy="54865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4410" y="5439364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335817" y="1288102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435539" y="135203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564086" y="134310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675400" y="132853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26469" y="121024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961636" y="129770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057048" y="137721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225823" y="351458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383375" y="336506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95253" y="319529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688312" y="358769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783724" y="356384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887087" y="3555892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49470" y="359564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062009" y="334121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308490" y="336075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437738" y="349228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82187" y="342867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710734" y="347771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5183" y="341543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015534" y="336906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04326" y="359664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868539" y="532538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114525" y="558910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258974" y="555862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411374" y="552815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516068" y="568055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660517" y="556591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963986" y="571035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076631" y="565603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197227" y="564941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44" y="1200722"/>
            <a:ext cx="185738" cy="1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122301" y="1111112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1</a:t>
            </a:r>
            <a:r>
              <a:rPr lang="en-US" sz="1400" dirty="0" smtClean="0"/>
              <a:t>: Green ends too early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729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6937" y="1097273"/>
            <a:ext cx="1652866" cy="69177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82596" y="109727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6811" y="3267318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4762" y="541682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181306" y="132720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96978" y="1020742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868" y="3261691"/>
            <a:ext cx="823955" cy="69739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87608" y="3199738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603" y="5416820"/>
            <a:ext cx="1105564" cy="683819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877168" y="5325715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88312" y="358769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787056" y="355092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891750" y="355225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060052" y="333890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156795" y="358671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317146" y="335746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437742" y="348601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582191" y="342373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702787" y="347277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855187" y="341845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015538" y="337207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104330" y="360398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961995" y="570941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74640" y="565509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2203187" y="564847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44" y="1200722"/>
            <a:ext cx="185738" cy="1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8122301" y="1111112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1</a:t>
            </a:r>
            <a:r>
              <a:rPr lang="en-US" sz="1400" dirty="0" smtClean="0"/>
              <a:t>: Green ends too early</a:t>
            </a:r>
            <a:endParaRPr lang="en-US" sz="140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49" y="2226857"/>
            <a:ext cx="149876" cy="1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115300" y="21336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2</a:t>
            </a:r>
            <a:r>
              <a:rPr lang="en-US" sz="1400" dirty="0" smtClean="0"/>
              <a:t>: Green extends too long</a:t>
            </a:r>
            <a:endParaRPr lang="en-US" sz="1400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4217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39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correction to instructions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52400"/>
            <a:ext cx="533717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15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25-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399" y="152400"/>
            <a:ext cx="8805333" cy="4953000"/>
          </a:xfrm>
        </p:spPr>
      </p:pic>
      <p:sp>
        <p:nvSpPr>
          <p:cNvPr id="5" name="TextBox 4"/>
          <p:cNvSpPr txBox="1"/>
          <p:nvPr/>
        </p:nvSpPr>
        <p:spPr>
          <a:xfrm>
            <a:off x="7806690" y="6471083"/>
            <a:ext cx="13279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1.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7888"/>
            <a:ext cx="79629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0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5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52550" cy="56007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6481985"/>
            <a:ext cx="32773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 Headway distribution analysis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3886200"/>
            <a:ext cx="914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3886200"/>
            <a:ext cx="0" cy="1600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77888"/>
            <a:ext cx="79629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40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" y="2734289"/>
            <a:ext cx="6347529" cy="37476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7675" y="3533900"/>
            <a:ext cx="1066800" cy="0"/>
          </a:xfrm>
          <a:prstGeom prst="line">
            <a:avLst/>
          </a:prstGeom>
          <a:ln w="41275">
            <a:solidFill>
              <a:schemeClr val="tx2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4475" y="3533900"/>
            <a:ext cx="0" cy="1952500"/>
          </a:xfrm>
          <a:prstGeom prst="line">
            <a:avLst/>
          </a:prstGeom>
          <a:ln w="41275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515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5299" y="6481985"/>
            <a:ext cx="29787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Phase termination analysis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482295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2731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5299" y="6481985"/>
            <a:ext cx="297870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Phase termination analysis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524000" y="3352800"/>
            <a:ext cx="20478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91569" y="4391024"/>
            <a:ext cx="9906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150814"/>
            <a:ext cx="5059708" cy="3201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" y="3933824"/>
            <a:ext cx="2200275" cy="8477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620000" cy="13285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005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780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35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954155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12420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28165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131283" y="343929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435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6937" y="962106"/>
            <a:ext cx="2037190" cy="82693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954155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12420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28165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181306" y="132720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19400" y="706343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89363" y="101544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16579" y="131263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867" y="3132151"/>
            <a:ext cx="4091279" cy="82693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48106" y="341244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29147" y="2759102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11223" y="530219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603" y="5273702"/>
            <a:ext cx="1758556" cy="82693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84988" y="342270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42194" y="356450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86200" y="326169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015409" y="346976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598295" y="351945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00997" y="358439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31283" y="343929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204369"/>
            <a:ext cx="149876" cy="1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22301" y="1111112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2</a:t>
            </a:r>
            <a:r>
              <a:rPr lang="en-US" sz="1400" dirty="0" smtClean="0"/>
              <a:t>: Green extends too long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514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6937" y="1230461"/>
            <a:ext cx="440300" cy="55858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98498" y="1230461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8860" y="3410436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2713" y="5551987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198657" y="1088995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868" y="3422704"/>
            <a:ext cx="344888" cy="536384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06224" y="3314369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603" y="5551987"/>
            <a:ext cx="220484" cy="54865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94410" y="5439364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335817" y="1288102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435539" y="135203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564086" y="134310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675400" y="132853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26469" y="121024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961636" y="129770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057048" y="137721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225823" y="351458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383375" y="336506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595253" y="319529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688312" y="358769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783724" y="356384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887087" y="3555892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49470" y="359564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062009" y="334121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308490" y="336075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437738" y="349228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82187" y="342867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710734" y="347771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5183" y="341543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015534" y="336906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04326" y="359664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868539" y="532538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114525" y="558910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258974" y="5558628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411374" y="552815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516068" y="568055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660517" y="556591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963986" y="571035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076631" y="565603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197227" y="564941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44" y="1200722"/>
            <a:ext cx="185738" cy="1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122301" y="1111112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1</a:t>
            </a:r>
            <a:r>
              <a:rPr lang="en-US" sz="1400" dirty="0" smtClean="0"/>
              <a:t>: Green ends too early</a:t>
            </a:r>
            <a:endParaRPr lang="en-US" sz="1400" dirty="0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256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4085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6937" y="1097273"/>
            <a:ext cx="1652866" cy="69177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82596" y="1097273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6811" y="3267318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4762" y="5416820"/>
            <a:ext cx="66294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181306" y="1327204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96978" y="1020742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16579" y="131263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868" y="3261691"/>
            <a:ext cx="823955" cy="69739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87608" y="3199738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6603" y="5416820"/>
            <a:ext cx="1105564" cy="683819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877168" y="5325715"/>
            <a:ext cx="137160" cy="13716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688312" y="358769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787056" y="355092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891750" y="3552251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060052" y="333890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156795" y="3586717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317146" y="335746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437742" y="348601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582191" y="342373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702787" y="3472776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2855187" y="3418450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015538" y="337207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104330" y="3603985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961995" y="5709419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074640" y="565509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2203187" y="5648473"/>
            <a:ext cx="137160" cy="13716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44" y="1200722"/>
            <a:ext cx="185738" cy="1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8122301" y="1111112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1</a:t>
            </a:r>
            <a:r>
              <a:rPr lang="en-US" sz="1400" dirty="0" smtClean="0"/>
              <a:t>: Green ends too early</a:t>
            </a:r>
            <a:endParaRPr lang="en-US" sz="140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49" y="2226857"/>
            <a:ext cx="149876" cy="1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115300" y="21336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Type 2</a:t>
            </a:r>
            <a:r>
              <a:rPr lang="en-US" sz="1400" dirty="0" smtClean="0"/>
              <a:t>: Green extends too long</a:t>
            </a:r>
            <a:endParaRPr lang="en-US" sz="1400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52400" y="8382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-396356" y="3461950"/>
            <a:ext cx="11049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Headway, sec</a:t>
            </a:r>
            <a:endParaRPr lang="en-US" sz="12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895600" y="6772275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05250" y="6619875"/>
            <a:ext cx="5143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86605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39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correction to instructions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52400"/>
            <a:ext cx="533717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83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98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59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991"/>
            <a:ext cx="9144000" cy="2604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9906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29718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72000"/>
            <a:ext cx="11430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5178"/>
            <a:ext cx="3276600" cy="3412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06690" y="6471083"/>
            <a:ext cx="13279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1. Overview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921825"/>
            <a:ext cx="3276600" cy="1981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5903025"/>
            <a:ext cx="3276600" cy="714571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39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correction to instructions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7" y="157163"/>
            <a:ext cx="5440363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635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39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correction to instructions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76200"/>
            <a:ext cx="5219700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4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98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59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991"/>
            <a:ext cx="9144000" cy="2604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9906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29718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72000"/>
            <a:ext cx="11430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220073" cy="423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06690" y="6471083"/>
            <a:ext cx="13279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1. Overview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98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599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991"/>
            <a:ext cx="9144000" cy="2604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9906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2971800"/>
            <a:ext cx="6096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72000"/>
            <a:ext cx="1143000" cy="5334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74561" cy="423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06690" y="6471083"/>
            <a:ext cx="13279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1. Overview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3581" y="6471083"/>
            <a:ext cx="153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2. Initial Steps</a:t>
            </a:r>
            <a:endParaRPr lang="en-US" b="1" dirty="0"/>
          </a:p>
        </p:txBody>
      </p:sp>
      <p:sp>
        <p:nvSpPr>
          <p:cNvPr id="3" name="AutoShape 2" descr="data:image/jpg;base64,/9j/4AAQSkZJRgABAQAAAQABAAD/2wCEAAkGBhEPEBANDg0QDRAODg8PDw8PDQ8MDw4PFBAVFRUQEhIXHCYeFyUjGRIUHy8gIzMpLC0tFx4zNjAqNScrLC4BCQoKDQwOFw8PGiwhHxwsKi0sKS8pKSkqKSkpLSktKSkpLCkpLCkpKSkqKTUpLCwsKSwsLCksMiwsKSwpLCwpLP/AABEIAMkAsQMBIgACEQEDEQH/xAAbAAEAAwEBAQEAAAAAAAAAAAAAAgMFBAYBB//EAEMQAAICAQEEBAoIAwcFAQAAAAABAgMRBAUSIXMxMrG0BhMiIzNBUWFxgSQ0coKRobKzQnTDFENSY5KiwRZEU2KTFf/EABoBAQADAQEBAAAAAAAAAAAAAAABAgMEBQb/xAAqEQEAAgEDBAECBgMAAAAAAAAAAQIDBBExITIzQRKx8CNRYXGBkRMUIv/aAAwDAQACEQMRAD8A/cQDh2rrZ1qEKoqVt09yG9lQhiLlKc8cWkovguL4Lh0kTMRG8juB5qWk1kHOf9uncms7ippjJS9kItYa92U/eyOl2tfLMYamqc49aF2knVbD2KUYzWPjjD9TZz/7OP20/wAczw9ODEW1tSks0UWP1uOpsqz8IyrePxLFt2axvaO73uE6LEvwnll4z459o+Fo9NcGUvCKrOJV31++Wmta/GKZOvwk0r/7muD9lkvEv8J4NIvWeJV2lpAqo1ULFvVzjZHozCSmvxRaWQAAAAAAAAAAAAAAAAAAAZu0/S6XmW/sTNIzdqel0vMt7vMzy9krV5W57Tm1mzqrkvGQzKPUnFuFkPszXFfDoLs9p9izy927Is0l9PR9LrX2a9RFfDhGz/a/iNNrIWZ3JcY9aDThOD9k4PjHo9ZsZObWbOruw5x8uPUsi3C2H2Zrj8uj3GVqVnheLzHLn3j65t8G8r2PijkuquoW9J/2mpdM4xxfWvbKC4WL3xw/c+kurtUoqcWpRkk4yTymn0NMxmJq1iYsrt2fTPjPT0yftdMM/jjJ8/8Az61jd8ZXjoVeovrS+CUsF+RkmL2jiU/GJQVc08x1epj7nOuxfhKLJwv1Mc41UZ+xW6WLx84SiMjJpGoyx7VnFX8lkNp6mOd6Gmt9mLLtP+TjPtLFty1LytHJv/KvpsX+5xf5HPkZNI1mWFJwVdf/AFFBdenUVr1t0OcY/FwyadV0ZxU4SU4yScZRakpJ+tMwlIbPu8TfCEfR6l2JwXRC+MXNzj7FKKlle1J+tnXg1c3t8bQyyYfjG8PQAA73OAAAAAAAAGZtX0ul5lvd7DTMza3pdLzLe72GWbslavJntPsWVuXaj7CXA8fd07LcjJXvDeI3Rss3jHhWoW3Vx4RzCyK9UfGJ5il6vKjJ/eNTeMjUTxqLeXp+ywT1rK1ekunIyUxu9pYpZMG6WRkjkZAlkZI5GQJZIR+saPn3d1tPuSMPrGj593dbTfT+SrPJ2y9MAD3nAAAAAAAAAGXtj0mm5l3d7DUMrbPpNNzLe72GOfxytXlS5cfmiUJcCly4/NEoS4HhbuvZdvDeK94bw3Nlm8Y2ol9Iu5em7LDV3jHuf0m7l6bstLRPSUxysyfVIhkZKNXTXPJPJTSyzJAlkZI5GQJZPkPrGj593dbT5kVfWNJz7e62m+n8lWeTtl6cAHvOAAAAAAAAAMnbfX03Mt7vYaxkbd6+m5lvd7DDUeOy9O6HG5cfmiUJcChy4/NEq5cD5/d2r94bxVkZG6Nlu8Y9r+k38rS9lpp7xk2P6VfytL2Wl6zyRyvyMnzIyS0X0ssyU0ssyVkSyMkcjIEsn2n6xpOdb3W0hklR9Y0nOt7rab6fyVZ5O2XqQAe84AAAAAAAAAyNvdfTcy3u9hrmPt/rabmW93sMNR47L07oZjfH7yJ1vgUt8fvInU+B8+7luRkjkZCEsmTN/Sr+Vpf6pqZMqx/Sb+Vpey0vX2e1+RkjkZCy+llmSqpk8kJSyMkcjIEsk9P9Y0nOt7raVZLNL9Y0nOt7rab6fyVZ5O2XqwAe84AAAAAAAAAx9v8AW03Mt7vYbBjeEHW03Mt7vYYajx2Xp3QyJPj95E6XwKZPyvvxLKH5K+Z8+7luRk+ZGQPuTKsf0m7laX+qamTKtf0m7laX+qXp7QuyMkcjJKy+plmSmplmSBLIyRyMkJSyW6T6xpOdb3W0oyW6P6xpOdb3W030/kqzydsvXAA95wAAAAAAAABjeEPW03Mt7vYbJjeEXW0/Mt7vYYajx2Xp3QwpPyn9uJbp35K+ZzTl5T5kf+S7SvyV8+08B3r8jJHIyQJIyd/evvsXVzXSn7XUpb0k/tTa+6zp2nqpQUa6242XOUYyWPNwiszn8cYS97XsOeqtRSjFYSWEjSsbR+6FmRkjklGOQlbUyzJBcD7khKWRkjkZIEskq7vFzqufFU270ul4rlCVc5cP8KnvfdZXk+xljii9LfC0Wj0raN42e0rsUkpRakmsppppr2p+skeK09rpzZR5txzZKCbVVqXlSjKHQm0n5SWUz2VNm9GMujeipfisnt4c0ZY3hw3pNZTABuoAAAAABi+EXW0/Mt7vYbRi+EfTp+Zb3eww1Hjsvj7oebnLy3zYdjL9E/IXxfacdkvLfOh2M6dnvza+L7TwZ4d7qyMnzIyVGbrvrEP5Wf70T7k+a/08P5af7sD5k1RCWToj0HMmdCZEpSyCORkqlIEcjIEjQ2PUpOalFSW7HpWfWzNyauwetZ9mPazo03XLX79M8vbKG2NLGEG4rd3q7k+L/wDGz0ei9HXy4fpRh+EC8j7l/wC2aekl5uvlw/Sj1MURGS8R+jktMzWN3eDnVzLFcjpZrAfFJH0AAABieEnTp+Zb3ew2zE8JHx0/Mt7vYYajx2Xx90PKWS84+fX2M6dmvza+L7TitfnJc+vsZ17Lfml8Zdp4M8O92ZB8BCXBr/TV/wAvZ+7AiS1/pa+Rb+5WVmisJovTOZM6EyJSlkZI5GSEpZGSORkCWTW8HetZ9mPazHybXgz1rfsx7Wb6by1+/TPL2yn4SLyF9i/9s0NL6Ovlw/Sjh8J15tfYv/bO7S+jr5cP0o9XH5b/AMfRyW7YWgA6GadayzpOauWGdIAAADg2zs5317sGo2QkrKnLq+MjnCl7nlp49TO8ETETG0kTs/M71JWy3oOuX9oqzCXTF4lw9/xXSdeyn5qPxl2nrtsbChqEpYULoYddu7lrDyoyX8Syug8po9PKpPT2Ldtrbbj7Yt8Jwf8AEvf+OGeLqNPbH19O3HkizoAPhyNnHr15yvk2/uVlRp07P8fbGPjJVONFrTioS/vKlxUk8/kW3eDly6s6bln+JT08sfGO8vyOumnvesWqxnJFZ2ljo6EydmzrYcbNPdBcXvRitRDC99bbXzSIQcZPdjOEpf4d5Rn/AKXxMr4715heLRJkZPsoNcGmviiOTNd9yMnzIyB9ydOi18qW3GW7vJJ8E+j4nLkhbBvoeMHXor46Z6Wydvv+pYaiLWxzFOXfrtpSujJSlvbtdrXBLprfsPSaX0dfLh+lHi6YNKzOH5qzH+iR7TS+jr5cP0o9a1sds+Scc7x0+jjpFox1i/PX6rQC6qr1suFVXrZcAAAAAAADi2nsuGoilLMZwea7I4365e1e3PrT4NHaCJiJjaR4q2mdc/FXRUbOLi458XdFfxV/8xfFe9cSJ67X6CF8HXYsrKaaeJQkuicX6mjyur0c6JKu5qSk8VX4UY2/+sl0Rn7uh+r1peTqNLNP+q8OzHl36S6dirOoX8tb+7UelhT7Tzvg9x1MscfF0SjNrioSlZBqL9+ISeD0526WPwoYZe6TBRqdDXat22qFq9k4RmvzReDqZMe3wXp/u5WUcW8V2Nw4/wCXPeivkkcN3gxcupbVbw6LISpk/vwyvyPTAxthx25heL2j28Tfsy6HX01q443qt3Uwfv8AJ8v8Yo41KLeFZHL6Iyfi5v7ssM/Qiq/TQsTjZCNifBqcVNNfBnPbRUnidmkZ7e3hJVyXSmvihGHVWJSc5bsIQWZTlhvCzw6E3l8Ekz1NvgxQ/RqdGXnzNkoR/wDnxh+RLZuwVTN2ytndPdcIOSjFQg3l4jFJZeFl+5GMaGfl1novOfp0YNexdRLMPEKrfTi7JXws3ItYbUEuLx0Lo956eFW6lFdEUor4JYOwHfjxVx9rntabcqa6vWy4A1VAAAAAAAAAAAK76I2RcLIRnGSxKMoqUWvemWACnS6SFUVXVXGuC6Iwior3vCLg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/9j/4AAQSkZJRgABAQAAAQABAAD/2wCEAAkGBhEPEBANDg0QDRAODg8PDw8PDQ8MDw4PFBAVFRUQEhIXHCYeFyUjGRIUHy8gIzMpLC0tFx4zNjAqNScrLC4BCQoKDQwOFw8PGiwhHxwsKi0sKS8pKSkqKSkpLSktKSkpLCkpLCkpKSkqKTUpLCwsKSwsLCksMiwsKSwpLCwpLP/AABEIAMkAsQMBIgACEQEDEQH/xAAbAAEAAwEBAQEAAAAAAAAAAAAAAgMFBAYBB//EAEMQAAICAQEEBAoIAwcFAQAAAAABAgMRBAUSIXMxMrG0BhMiIzNBUWFxgSQ0coKRobKzQnTDFENSY5KiwRZEU2KTFf/EABoBAQADAQEBAAAAAAAAAAAAAAABAgMEBQb/xAAqEQEAAgEDBAECBgMAAAAAAAAAAQIDBBExITIzQRKx8CNRYXGBkRMUIv/aAAwDAQACEQMRAD8A/cQDh2rrZ1qEKoqVt09yG9lQhiLlKc8cWkovguL4Lh0kTMRG8juB5qWk1kHOf9uncms7ippjJS9kItYa92U/eyOl2tfLMYamqc49aF2knVbD2KUYzWPjjD9TZz/7OP20/wAczw9ODEW1tSks0UWP1uOpsqz8IyrePxLFt2axvaO73uE6LEvwnll4z459o+Fo9NcGUvCKrOJV31++Wmta/GKZOvwk0r/7muD9lkvEv8J4NIvWeJV2lpAqo1ULFvVzjZHozCSmvxRaWQAAAAAAAAAAAAAAAAAAAZu0/S6XmW/sTNIzdqel0vMt7vMzy9krV5W57Tm1mzqrkvGQzKPUnFuFkPszXFfDoLs9p9izy927Is0l9PR9LrX2a9RFfDhGz/a/iNNrIWZ3JcY9aDThOD9k4PjHo9ZsZObWbOruw5x8uPUsi3C2H2Zrj8uj3GVqVnheLzHLn3j65t8G8r2PijkuquoW9J/2mpdM4xxfWvbKC4WL3xw/c+kurtUoqcWpRkk4yTymn0NMxmJq1iYsrt2fTPjPT0yftdMM/jjJ8/8Az61jd8ZXjoVeovrS+CUsF+RkmL2jiU/GJQVc08x1epj7nOuxfhKLJwv1Mc41UZ+xW6WLx84SiMjJpGoyx7VnFX8lkNp6mOd6Gmt9mLLtP+TjPtLFty1LytHJv/KvpsX+5xf5HPkZNI1mWFJwVdf/AFFBdenUVr1t0OcY/FwyadV0ZxU4SU4yScZRakpJ+tMwlIbPu8TfCEfR6l2JwXRC+MXNzj7FKKlle1J+tnXg1c3t8bQyyYfjG8PQAA73OAAAAAAAAGZtX0ul5lvd7DTMza3pdLzLe72GWbslavJntPsWVuXaj7CXA8fd07LcjJXvDeI3Rss3jHhWoW3Vx4RzCyK9UfGJ5il6vKjJ/eNTeMjUTxqLeXp+ywT1rK1ekunIyUxu9pYpZMG6WRkjkZAlkZI5GQJZIR+saPn3d1tPuSMPrGj593dbTfT+SrPJ2y9MAD3nAAAAAAAAAGXtj0mm5l3d7DUMrbPpNNzLe72GOfxytXlS5cfmiUJcCly4/NEoS4HhbuvZdvDeK94bw3Nlm8Y2ol9Iu5em7LDV3jHuf0m7l6bstLRPSUxysyfVIhkZKNXTXPJPJTSyzJAlkZI5GQJZPkPrGj593dbT5kVfWNJz7e62m+n8lWeTtl6cAHvOAAAAAAAAAMnbfX03Mt7vYaxkbd6+m5lvd7DDUeOy9O6HG5cfmiUJcChy4/NEq5cD5/d2r94bxVkZG6Nlu8Y9r+k38rS9lpp7xk2P6VfytL2Wl6zyRyvyMnzIyS0X0ssyU0ssyVkSyMkcjIEsn2n6xpOdb3W0hklR9Y0nOt7rab6fyVZ5O2XqQAe84AAAAAAAAAyNvdfTcy3u9hrmPt/rabmW93sMNR47L07oZjfH7yJ1vgUt8fvInU+B8+7luRkjkZCEsmTN/Sr+Vpf6pqZMqx/Sb+Vpey0vX2e1+RkjkZCy+llmSqpk8kJSyMkcjIEsk9P9Y0nOt7raVZLNL9Y0nOt7rab6fyVZ5O2XqwAe84AAAAAAAAAx9v8AW03Mt7vYbBjeEHW03Mt7vYYajx2Xp3QyJPj95E6XwKZPyvvxLKH5K+Z8+7luRk+ZGQPuTKsf0m7laX+qamTKtf0m7laX+qXp7QuyMkcjJKy+plmSmplmSBLIyRyMkJSyW6T6xpOdb3W0oyW6P6xpOdb3W030/kqzydsvXAA95wAAAAAAAABjeEPW03Mt7vYbJjeEXW0/Mt7vYYajx2Xp3QwpPyn9uJbp35K+ZzTl5T5kf+S7SvyV8+08B3r8jJHIyQJIyd/evvsXVzXSn7XUpb0k/tTa+6zp2nqpQUa6242XOUYyWPNwiszn8cYS97XsOeqtRSjFYSWEjSsbR+6FmRkjklGOQlbUyzJBcD7khKWRkjkZIEskq7vFzqufFU270ul4rlCVc5cP8KnvfdZXk+xljii9LfC0Wj0raN42e0rsUkpRakmsppppr2p+skeK09rpzZR5txzZKCbVVqXlSjKHQm0n5SWUz2VNm9GMujeipfisnt4c0ZY3hw3pNZTABuoAAAAABi+EXW0/Mt7vYbRi+EfTp+Zb3eww1Hjsvj7oebnLy3zYdjL9E/IXxfacdkvLfOh2M6dnvza+L7TwZ4d7qyMnzIyVGbrvrEP5Wf70T7k+a/08P5af7sD5k1RCWToj0HMmdCZEpSyCORkqlIEcjIEjQ2PUpOalFSW7HpWfWzNyauwetZ9mPazo03XLX79M8vbKG2NLGEG4rd3q7k+L/wDGz0ei9HXy4fpRh+EC8j7l/wC2aekl5uvlw/Sj1MURGS8R+jktMzWN3eDnVzLFcjpZrAfFJH0AAABieEnTp+Zb3ew2zE8JHx0/Mt7vYYajx2Xx90PKWS84+fX2M6dmvza+L7TitfnJc+vsZ17Lfml8Zdp4M8O92ZB8BCXBr/TV/wAvZ+7AiS1/pa+Rb+5WVmisJovTOZM6EyJSlkZI5GSEpZGSORkCWTW8HetZ9mPazHybXgz1rfsx7Wb6by1+/TPL2yn4SLyF9i/9s0NL6Ovlw/Sjh8J15tfYv/bO7S+jr5cP0o9XH5b/AMfRyW7YWgA6GadayzpOauWGdIAAADg2zs5317sGo2QkrKnLq+MjnCl7nlp49TO8ETETG0kTs/M71JWy3oOuX9oqzCXTF4lw9/xXSdeyn5qPxl2nrtsbChqEpYULoYddu7lrDyoyX8Syug8po9PKpPT2Ldtrbbj7Yt8Jwf8AEvf+OGeLqNPbH19O3HkizoAPhyNnHr15yvk2/uVlRp07P8fbGPjJVONFrTioS/vKlxUk8/kW3eDly6s6bln+JT08sfGO8vyOumnvesWqxnJFZ2ljo6EydmzrYcbNPdBcXvRitRDC99bbXzSIQcZPdjOEpf4d5Rn/AKXxMr4715heLRJkZPsoNcGmviiOTNd9yMnzIyB9ydOi18qW3GW7vJJ8E+j4nLkhbBvoeMHXor46Z6Wydvv+pYaiLWxzFOXfrtpSujJSlvbtdrXBLprfsPSaX0dfLh+lHi6YNKzOH5qzH+iR7TS+jr5cP0o9a1sds+Scc7x0+jjpFox1i/PX6rQC6qr1suFVXrZcAAAAAAADi2nsuGoilLMZwea7I4365e1e3PrT4NHaCJiJjaR4q2mdc/FXRUbOLi458XdFfxV/8xfFe9cSJ67X6CF8HXYsrKaaeJQkuicX6mjyur0c6JKu5qSk8VX4UY2/+sl0Rn7uh+r1peTqNLNP+q8OzHl36S6dirOoX8tb+7UelhT7Tzvg9x1MscfF0SjNrioSlZBqL9+ISeD0526WPwoYZe6TBRqdDXat22qFq9k4RmvzReDqZMe3wXp/u5WUcW8V2Nw4/wCXPeivkkcN3gxcupbVbw6LISpk/vwyvyPTAxthx25heL2j28Tfsy6HX01q443qt3Uwfv8AJ8v8Yo41KLeFZHL6Iyfi5v7ssM/Qiq/TQsTjZCNifBqcVNNfBnPbRUnidmkZ7e3hJVyXSmvihGHVWJSc5bsIQWZTlhvCzw6E3l8Ekz1NvgxQ/RqdGXnzNkoR/wDnxh+RLZuwVTN2ytndPdcIOSjFQg3l4jFJZeFl+5GMaGfl1novOfp0YNexdRLMPEKrfTi7JXws3ItYbUEuLx0Lo956eFW6lFdEUor4JYOwHfjxVx9rntabcqa6vWy4A1VAAAAAAAAAAAK76I2RcLIRnGSxKMoqUWvemWACnS6SFUVXVXGuC6Iwior3vCLg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openclipart.org/image/800px/svg_to_png/usiiik_Fold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" y="312738"/>
            <a:ext cx="3189291" cy="31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openclipart.org/image/800px/svg_to_png/usiiik_Fold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189291" cy="31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752600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Activity #28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983869"/>
            <a:ext cx="1946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Activity #36</a:t>
            </a:r>
          </a:p>
          <a:p>
            <a:r>
              <a:rPr lang="en-US" sz="2800" b="1" dirty="0" smtClean="0"/>
              <a:t>Activity #37</a:t>
            </a:r>
            <a:endParaRPr lang="en-US" sz="2800" b="1" dirty="0"/>
          </a:p>
        </p:txBody>
      </p:sp>
      <p:sp>
        <p:nvSpPr>
          <p:cNvPr id="10" name="Down Arrow 9"/>
          <p:cNvSpPr/>
          <p:nvPr/>
        </p:nvSpPr>
        <p:spPr>
          <a:xfrm rot="17737277">
            <a:off x="4126365" y="2090108"/>
            <a:ext cx="499424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2383" y="4124980"/>
            <a:ext cx="285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Create new folder</a:t>
            </a:r>
            <a:endParaRPr lang="en-US" sz="28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" y="304800"/>
            <a:ext cx="893834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-34290" y="304800"/>
            <a:ext cx="381000" cy="3810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2910" y="2590800"/>
            <a:ext cx="643890" cy="8382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982019">
            <a:off x="587232" y="2224110"/>
            <a:ext cx="7274628" cy="405416"/>
          </a:xfrm>
          <a:prstGeom prst="rect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02" y="3505199"/>
            <a:ext cx="7206347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3581" y="6471083"/>
            <a:ext cx="153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2. Initial Steps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44000" cy="233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-72390" y="838200"/>
            <a:ext cx="381000" cy="3810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62800" y="381000"/>
            <a:ext cx="643890" cy="8382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13581" y="6471083"/>
            <a:ext cx="15304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2. Initial Steps</a:t>
            </a:r>
            <a:endParaRPr 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0427"/>
            <a:ext cx="3114675" cy="44769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565594"/>
            <a:ext cx="2438400" cy="40620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7CCA-BA70-49B3-B796-F3239FFBE0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287</Words>
  <Application>Microsoft Office PowerPoint</Application>
  <PresentationFormat>On-screen Show (4:3)</PresentationFormat>
  <Paragraphs>108</Paragraphs>
  <Slides>41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75</cp:revision>
  <dcterms:created xsi:type="dcterms:W3CDTF">2011-09-17T16:29:26Z</dcterms:created>
  <dcterms:modified xsi:type="dcterms:W3CDTF">2012-12-15T23:17:58Z</dcterms:modified>
</cp:coreProperties>
</file>