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00" r:id="rId3"/>
    <p:sldId id="277" r:id="rId4"/>
    <p:sldId id="278" r:id="rId5"/>
    <p:sldId id="304" r:id="rId6"/>
    <p:sldId id="305" r:id="rId7"/>
    <p:sldId id="306" r:id="rId8"/>
    <p:sldId id="311" r:id="rId9"/>
    <p:sldId id="307" r:id="rId10"/>
    <p:sldId id="308" r:id="rId11"/>
    <p:sldId id="309" r:id="rId12"/>
    <p:sldId id="310" r:id="rId13"/>
    <p:sldId id="312" r:id="rId14"/>
    <p:sldId id="313" r:id="rId15"/>
    <p:sldId id="31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25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ABD0C-D96F-403C-B6E7-12D61CF0161B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D42E5-0687-48FF-A148-A2D0D6D5FC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02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D42E5-0687-48FF-A148-A2D0D6D5FC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4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96E3-B70C-4F8A-9E25-ACC6BBD88FE0}" type="datetime1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7CCA-BA70-49B3-B796-F3239FF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5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21999-741B-419F-8D56-4DA7BF50B0C0}" type="datetime1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7CCA-BA70-49B3-B796-F3239FF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10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75A4-542B-47D7-9BB7-FCBE1AEB73DF}" type="datetime1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7CCA-BA70-49B3-B796-F3239FF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4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F20D-CC1C-475A-884D-D31ABD0028C7}" type="datetime1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7CCA-BA70-49B3-B796-F3239FF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5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619-37E7-475C-BCCF-BA451145C50C}" type="datetime1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7CCA-BA70-49B3-B796-F3239FF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64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82219-B151-4A76-B8E4-D3D58558E74F}" type="datetime1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7CCA-BA70-49B3-B796-F3239FF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5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926F-E296-4044-A57A-CA3C856B265D}" type="datetime1">
              <a:rPr lang="en-US" smtClean="0"/>
              <a:t>12/16/2012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7CCA-BA70-49B3-B796-F3239FF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9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230C-7E71-4E93-AAAE-3FB979FBA38B}" type="datetime1">
              <a:rPr lang="en-US" smtClean="0"/>
              <a:t>12/16/2012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7CCA-BA70-49B3-B796-F3239FF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2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A10D-CE37-47B5-B2E2-3D2B7894574D}" type="datetime1">
              <a:rPr lang="en-US" smtClean="0"/>
              <a:t>12/16/2012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7CCA-BA70-49B3-B796-F3239FF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36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C6AE-8F47-4A02-8D8D-FED7F2656FCE}" type="datetime1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7CCA-BA70-49B3-B796-F3239FF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3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5792-6610-4CA9-9EFA-A391B6554624}" type="datetime1">
              <a:rPr lang="en-US" smtClean="0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7CCA-BA70-49B3-B796-F3239FF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07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A489B-9ABE-4489-8AA6-848F9B53C597}" type="datetime1">
              <a:rPr lang="en-US" smtClean="0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17CCA-BA70-49B3-B796-F3239FFBE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6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7CCA-BA70-49B3-B796-F3239FFBE09E}" type="slidenum">
              <a:rPr lang="en-US" smtClean="0"/>
              <a:t>1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8915400" cy="886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028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77000" y="6172200"/>
            <a:ext cx="2133600" cy="365125"/>
          </a:xfrm>
        </p:spPr>
        <p:txBody>
          <a:bodyPr/>
          <a:lstStyle/>
          <a:p>
            <a:fld id="{1DC9482B-08F7-4923-87D2-00F4B995F3AA}" type="slidenum">
              <a:rPr lang="en-US" smtClean="0"/>
              <a:t>10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66035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4397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28353"/>
            <a:ext cx="8686800" cy="629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482B-08F7-4923-87D2-00F4B995F3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09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482B-08F7-4923-87D2-00F4B995F3AA}" type="slidenum">
              <a:rPr lang="en-US" smtClean="0"/>
              <a:t>12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4000"/>
            <a:ext cx="4191000" cy="247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4372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0" y="76200"/>
            <a:ext cx="2667000" cy="4873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Quiz: Question 1</a:t>
            </a:r>
            <a:endParaRPr lang="en-US" sz="28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438400"/>
            <a:ext cx="5943600" cy="4312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990600"/>
            <a:ext cx="5943600" cy="4312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657600" y="1295400"/>
            <a:ext cx="1828800" cy="0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800600" y="1295400"/>
            <a:ext cx="0" cy="388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482B-08F7-4923-87D2-00F4B995F3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12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80988"/>
            <a:ext cx="8677275" cy="629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324600" y="152400"/>
            <a:ext cx="2667000" cy="4873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Quiz: Question 2</a:t>
            </a:r>
            <a:endParaRPr lang="en-US" sz="28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482B-08F7-4923-87D2-00F4B995F3A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58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52400"/>
            <a:ext cx="7540855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8023770" y="4495800"/>
            <a:ext cx="102126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Q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NQ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6937" y="962106"/>
            <a:ext cx="2037190" cy="826937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solidFill>
              <a:srgbClr val="00B050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7CCA-BA70-49B3-B796-F3239FFBE09E}" type="slidenum">
              <a:rPr lang="en-US" smtClean="0"/>
              <a:t>15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898498" y="954155"/>
            <a:ext cx="6629400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68860" y="3124200"/>
            <a:ext cx="6629400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92713" y="5281653"/>
            <a:ext cx="6629400" cy="0"/>
          </a:xfrm>
          <a:prstGeom prst="line">
            <a:avLst/>
          </a:prstGeom>
          <a:ln w="25400">
            <a:solidFill>
              <a:schemeClr val="accent3">
                <a:lumMod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2181306" y="1327204"/>
            <a:ext cx="137160" cy="13716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819400" y="706343"/>
            <a:ext cx="137160" cy="137160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389363" y="1015443"/>
            <a:ext cx="137160" cy="13716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2516579" y="1312633"/>
            <a:ext cx="137160" cy="13716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37867" y="3132151"/>
            <a:ext cx="4091279" cy="826937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solidFill>
              <a:srgbClr val="00B050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248106" y="3412440"/>
            <a:ext cx="137160" cy="13716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929147" y="2759102"/>
            <a:ext cx="137160" cy="137160"/>
          </a:xfrm>
          <a:prstGeom prst="roundRect">
            <a:avLst/>
          </a:prstGeom>
          <a:solidFill>
            <a:srgbClr val="FFFF00">
              <a:alpha val="25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411223" y="5302198"/>
            <a:ext cx="137160" cy="13716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26603" y="5273702"/>
            <a:ext cx="1758556" cy="826937"/>
          </a:xfrm>
          <a:prstGeom prst="rect">
            <a:avLst/>
          </a:prstGeom>
          <a:solidFill>
            <a:srgbClr val="00B050">
              <a:alpha val="25000"/>
            </a:srgbClr>
          </a:solidFill>
          <a:ln>
            <a:solidFill>
              <a:srgbClr val="00B050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484988" y="3422704"/>
            <a:ext cx="137160" cy="13716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342194" y="3564507"/>
            <a:ext cx="137160" cy="13716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886200" y="3261691"/>
            <a:ext cx="137160" cy="13716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4015409" y="3469761"/>
            <a:ext cx="137160" cy="13716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598295" y="3519454"/>
            <a:ext cx="137160" cy="13716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700997" y="3584393"/>
            <a:ext cx="137160" cy="13716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152400" y="838200"/>
            <a:ext cx="0" cy="464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6200000">
            <a:off x="-396356" y="3461950"/>
            <a:ext cx="11049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Headway, sec</a:t>
            </a:r>
            <a:endParaRPr lang="en-US" sz="1200" b="1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895600" y="6772275"/>
            <a:ext cx="3352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905250" y="6619875"/>
            <a:ext cx="51435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Time</a:t>
            </a:r>
            <a:endParaRPr lang="en-US" sz="1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7255" y="4547025"/>
            <a:ext cx="2476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4829175"/>
            <a:ext cx="24765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itle 1"/>
          <p:cNvSpPr txBox="1">
            <a:spLocks/>
          </p:cNvSpPr>
          <p:nvPr/>
        </p:nvSpPr>
        <p:spPr>
          <a:xfrm>
            <a:off x="6267450" y="264383"/>
            <a:ext cx="2667000" cy="4873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Quiz: Question 3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5400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7CCA-BA70-49B3-B796-F3239FFBE09E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395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correction to instructions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025" y="152400"/>
            <a:ext cx="5337175" cy="660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9834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7CCA-BA70-49B3-B796-F3239FFBE09E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395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correction to instructions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37" y="157163"/>
            <a:ext cx="5440363" cy="662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2635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17CCA-BA70-49B3-B796-F3239FFBE09E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395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correction to instructions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0" y="76200"/>
            <a:ext cx="5219700" cy="662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944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9041124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482B-08F7-4923-87D2-00F4B995F3AA}" type="slidenum">
              <a:rPr lang="en-US" smtClean="0"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848600" y="228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A#36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829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76200"/>
            <a:ext cx="8529637" cy="6188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482B-08F7-4923-87D2-00F4B995F3AA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848600" y="228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A#36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072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1" y="1219200"/>
            <a:ext cx="8077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Create new tabs in Excel (from A#36 file)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Collect speed data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Headway distributions for two lane data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Phase termination analysis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Select MAH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Compare one lane and two lane data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Compute passage times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Observe VISSIM and collect performance data with new passage time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482B-08F7-4923-87D2-00F4B995F3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46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7" y="0"/>
            <a:ext cx="9144407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0164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9482B-08F7-4923-87D2-00F4B995F3AA}" type="slidenum">
              <a:rPr lang="en-US" smtClean="0"/>
              <a:t>9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481792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43400" y="304800"/>
            <a:ext cx="762000" cy="2971800"/>
          </a:xfrm>
          <a:prstGeom prst="rect">
            <a:avLst/>
          </a:prstGeom>
          <a:solidFill>
            <a:schemeClr val="accent1">
              <a:lumMod val="20000"/>
              <a:lumOff val="8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724400" y="34290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962400" y="4387334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2.24 </a:t>
            </a:r>
            <a:r>
              <a:rPr lang="en-US" b="1" dirty="0" smtClean="0">
                <a:sym typeface="Wingdings" pitchFamily="2" charset="2"/>
              </a:rPr>
              <a:t> mi/hr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21343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95</Words>
  <Application>Microsoft Office PowerPoint</Application>
  <PresentationFormat>On-screen Show (4:3)</PresentationFormat>
  <Paragraphs>36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Quiz: Question 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kyte</dc:creator>
  <cp:lastModifiedBy>michael kyte</cp:lastModifiedBy>
  <cp:revision>77</cp:revision>
  <dcterms:created xsi:type="dcterms:W3CDTF">2011-09-17T16:29:26Z</dcterms:created>
  <dcterms:modified xsi:type="dcterms:W3CDTF">2012-12-16T21:24:56Z</dcterms:modified>
</cp:coreProperties>
</file>