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25A81-174B-491D-B345-8BC283F7096F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E2C4B-BD91-4C6D-BCD0-14C6CC74C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648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25A81-174B-491D-B345-8BC283F7096F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E2C4B-BD91-4C6D-BCD0-14C6CC74C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578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25A81-174B-491D-B345-8BC283F7096F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E2C4B-BD91-4C6D-BCD0-14C6CC74C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872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25A81-174B-491D-B345-8BC283F7096F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E2C4B-BD91-4C6D-BCD0-14C6CC74C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972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25A81-174B-491D-B345-8BC283F7096F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E2C4B-BD91-4C6D-BCD0-14C6CC74C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880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25A81-174B-491D-B345-8BC283F7096F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E2C4B-BD91-4C6D-BCD0-14C6CC74C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582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25A81-174B-491D-B345-8BC283F7096F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E2C4B-BD91-4C6D-BCD0-14C6CC74C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472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25A81-174B-491D-B345-8BC283F7096F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E2C4B-BD91-4C6D-BCD0-14C6CC74C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578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25A81-174B-491D-B345-8BC283F7096F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E2C4B-BD91-4C6D-BCD0-14C6CC74C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864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25A81-174B-491D-B345-8BC283F7096F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E2C4B-BD91-4C6D-BCD0-14C6CC74C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21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25A81-174B-491D-B345-8BC283F7096F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E2C4B-BD91-4C6D-BCD0-14C6CC74C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563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25A81-174B-491D-B345-8BC283F7096F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E2C4B-BD91-4C6D-BCD0-14C6CC74C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99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91600" cy="865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527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3" y="1760538"/>
            <a:ext cx="8905875" cy="3335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2486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1757363"/>
            <a:ext cx="9129713" cy="334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5422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1757363"/>
            <a:ext cx="9129713" cy="334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5555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"/>
            <a:ext cx="8718550" cy="6839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4172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" y="2146300"/>
            <a:ext cx="9053513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7787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kyte</dc:creator>
  <cp:lastModifiedBy>michael kyte</cp:lastModifiedBy>
  <cp:revision>3</cp:revision>
  <dcterms:created xsi:type="dcterms:W3CDTF">2012-09-21T16:19:44Z</dcterms:created>
  <dcterms:modified xsi:type="dcterms:W3CDTF">2012-09-21T16:25:35Z</dcterms:modified>
</cp:coreProperties>
</file>