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7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2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8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8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8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9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1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9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2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3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6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9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50BE4-1D18-449E-8FCA-D23F2E24324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8F83C-C176-446F-8E9B-10F03C8A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9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86800" cy="85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07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427038"/>
            <a:ext cx="5797550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789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2351088"/>
            <a:ext cx="423227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5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427038"/>
            <a:ext cx="6010275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405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427038"/>
            <a:ext cx="5753100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888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427038"/>
            <a:ext cx="5746750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80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335088"/>
            <a:ext cx="4189413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72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1093788"/>
            <a:ext cx="4232275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09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427038"/>
            <a:ext cx="6010275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57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427038"/>
            <a:ext cx="5797550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44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427038"/>
            <a:ext cx="5797550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2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2351088"/>
            <a:ext cx="423227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04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427038"/>
            <a:ext cx="6010275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660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427038"/>
            <a:ext cx="5797550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59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2</cp:revision>
  <dcterms:created xsi:type="dcterms:W3CDTF">2012-09-27T17:40:09Z</dcterms:created>
  <dcterms:modified xsi:type="dcterms:W3CDTF">2012-12-19T21:48:58Z</dcterms:modified>
</cp:coreProperties>
</file>