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70" r:id="rId4"/>
    <p:sldId id="273" r:id="rId5"/>
    <p:sldId id="311" r:id="rId6"/>
    <p:sldId id="367" r:id="rId7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42" autoAdjust="0"/>
    <p:restoredTop sz="94660"/>
  </p:normalViewPr>
  <p:slideViewPr>
    <p:cSldViewPr>
      <p:cViewPr varScale="1">
        <p:scale>
          <a:sx n="47" d="100"/>
          <a:sy n="47" d="100"/>
        </p:scale>
        <p:origin x="-90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780C5-D6D0-47A4-BC4E-745970B1E1D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02BAD-8BA6-4123-B415-E6210DBD1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17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r">
              <a:defRPr sz="1300"/>
            </a:lvl1pPr>
          </a:lstStyle>
          <a:p>
            <a:fld id="{835761DF-D761-44BB-971A-68031527CD7C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5" tIns="46678" rIns="93355" bIns="466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55" tIns="46678" rIns="93355" bIns="466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r">
              <a:defRPr sz="1300"/>
            </a:lvl1pPr>
          </a:lstStyle>
          <a:p>
            <a:fld id="{87562CCF-4E22-4AF1-8DB2-1F5C57FD1F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60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E09142-F948-45E3-880B-3492368FE5B0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4F192F-ADDE-4B7F-A1EB-49B4DA2C61C6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273121-461E-4943-A01B-A47F543FF314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62FECA-2187-4138-B5A1-87F6A0163C4C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01B5E2-0E01-4407-85D2-A2D72CE593CA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029A86-F609-47BD-B373-8543963CEEC3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CA5DE-08EB-4FD0-93E1-981EB6C006EE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B7CFA6-5B00-4981-8BCE-B3101595B3E7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34AA4C-694A-4869-BBEE-D5241061D55D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6DFC0-5B74-435A-81B1-0140C8BBD260}" type="datetime1">
              <a:rPr lang="en-US" smtClean="0"/>
              <a:pPr/>
              <a:t>12/16/2012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EF9817-BEE0-4838-B394-6FDEEDB74785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ln>
            <a:noFill/>
          </a:ln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ln>
            <a:noFill/>
          </a:ln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ln>
            <a:noFill/>
          </a:ln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ln>
            <a:noFill/>
          </a:ln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ln>
            <a:noFill/>
          </a:ln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ln>
            <a:noFill/>
          </a:ln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600" cy="80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Comparing </a:t>
            </a:r>
            <a:r>
              <a:rPr lang="en-US" dirty="0" smtClean="0"/>
              <a:t>Permitted And Protected Left Turn Phasing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</a:p>
          <a:p>
            <a:r>
              <a:rPr lang="en-US" dirty="0" smtClean="0"/>
              <a:t>Overview</a:t>
            </a:r>
          </a:p>
          <a:p>
            <a:r>
              <a:rPr lang="en-US" dirty="0" smtClean="0"/>
              <a:t>Questions to consider</a:t>
            </a:r>
          </a:p>
          <a:p>
            <a:r>
              <a:rPr lang="en-US" dirty="0" smtClean="0"/>
              <a:t>Steps</a:t>
            </a:r>
            <a:endParaRPr lang="en-US" dirty="0"/>
          </a:p>
        </p:txBody>
      </p:sp>
      <p:pic>
        <p:nvPicPr>
          <p:cNvPr id="7" name="Content Placeholder 6" descr="Figure 4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600200" y="3389086"/>
            <a:ext cx="6705600" cy="339271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Experiment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1. Open the movie file.</a:t>
            </a:r>
          </a:p>
          <a:p>
            <a:r>
              <a:rPr lang="en-US" dirty="0" smtClean="0"/>
              <a:t>Step2. Observe the operation of the two cases.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 descr="Figure 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2519356"/>
            <a:ext cx="6619875" cy="40338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Considering 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changing from permitted to protected left turn phasing affect the LT operation and the operation of the entire intersection?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changing from permitted to protected left turn phasing affect the LT operation and the operation of the entire intersection?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2 Average delay for each movement.</a:t>
            </a:r>
          </a:p>
          <a:p>
            <a:endParaRPr lang="en-US" dirty="0"/>
          </a:p>
        </p:txBody>
      </p:sp>
      <p:pic>
        <p:nvPicPr>
          <p:cNvPr id="7" name="Picture 6" descr="Table 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551" y="2209800"/>
            <a:ext cx="7558899" cy="37242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HI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18128</TotalTime>
  <Words>105</Words>
  <Application>Microsoft Office PowerPoint</Application>
  <PresentationFormat>On-screen Show (4:3)</PresentationFormat>
  <Paragraphs>25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Comparing Permitted And Protected Left Turn Phasing</vt:lpstr>
      <vt:lpstr>Running the Experiment</vt:lpstr>
      <vt:lpstr>Considering the Questions</vt:lpstr>
      <vt:lpstr>Question 1</vt:lpstr>
      <vt:lpstr>Question 1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kyte</dc:creator>
  <cp:lastModifiedBy>michael kyte</cp:lastModifiedBy>
  <cp:revision>70</cp:revision>
  <dcterms:created xsi:type="dcterms:W3CDTF">2009-11-20T19:21:56Z</dcterms:created>
  <dcterms:modified xsi:type="dcterms:W3CDTF">2012-12-17T00:57:07Z</dcterms:modified>
</cp:coreProperties>
</file>