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1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4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5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8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5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8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2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7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5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8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B08C-5D3A-40D5-A5D5-024D3BE56B1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1A07-53E1-4939-B802-78C497055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4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0252" cy="911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93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3</cp:revision>
  <dcterms:created xsi:type="dcterms:W3CDTF">2012-10-03T17:17:31Z</dcterms:created>
  <dcterms:modified xsi:type="dcterms:W3CDTF">2012-10-03T17:20:10Z</dcterms:modified>
</cp:coreProperties>
</file>