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7821-74E7-4BCC-AF1C-C8F16C49551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F4EB-1EBA-49AC-87B6-D0513C4E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michael%20kyte\Documents\documents\02.%20Teaching-%20Other\2-036%20Traffic%20Signal%20Timing%20Books%201%20and%202%20(2011)\book%201\v10\computer%20files\a37.vsd\Drawing\~Page-2\Sheet.3" TargetMode="External"/><Relationship Id="rId5" Type="http://schemas.openxmlformats.org/officeDocument/2006/relationships/image" Target="../media/image2.emf"/><Relationship Id="rId4" Type="http://schemas.openxmlformats.org/officeDocument/2006/relationships/oleObject" Target="file:///C:\Users\michael%20kyte\Documents\documents\02.%20Teaching-%20Other\2-036%20Traffic%20Signal%20Timing%20Books%201%20and%202%20(2011)\book%201\v10\computer%20files\a37.vsd\Drawing\~Page-2\Sheet.4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40"/>
            <a:ext cx="8746230" cy="85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2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05614"/>
              </p:ext>
            </p:extLst>
          </p:nvPr>
        </p:nvGraphicFramePr>
        <p:xfrm>
          <a:off x="2667000" y="1143000"/>
          <a:ext cx="685800" cy="13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4" imgW="759623" imgH="1520190" progId="Visio.Drawing.11">
                  <p:link updateAutomatic="1"/>
                </p:oleObj>
              </mc:Choice>
              <mc:Fallback>
                <p:oleObj name="Visio" r:id="rId4" imgW="759623" imgH="152019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143000"/>
                        <a:ext cx="685800" cy="1371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14631"/>
              </p:ext>
            </p:extLst>
          </p:nvPr>
        </p:nvGraphicFramePr>
        <p:xfrm>
          <a:off x="762000" y="2362200"/>
          <a:ext cx="185480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6" imgW="2038703" imgH="4354869" progId="Visio.Drawing.11">
                  <p:link updateAutomatic="1"/>
                </p:oleObj>
              </mc:Choice>
              <mc:Fallback>
                <p:oleObj name="Visio" r:id="rId6" imgW="2038703" imgH="435486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2362200"/>
                        <a:ext cx="1854802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28600"/>
            <a:ext cx="5197475" cy="34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83" y="3429000"/>
            <a:ext cx="6026444" cy="338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4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82000" cy="47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8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" y="162675"/>
            <a:ext cx="8936183" cy="64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9091"/>
            <a:ext cx="1143000" cy="540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47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0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7275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5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4163"/>
            <a:ext cx="8666163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1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7275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4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C:\Users\michael kyte\Documents\documents\02. Teaching- Other\2-036 Traffic Signal Timing Books 1 and 2 (2011)\book 1\v10\computer files\a37.vsd\Drawing\~Page-2\Sheet.4</vt:lpstr>
      <vt:lpstr>C:\Users\michael kyte\Documents\documents\02. Teaching- Other\2-036 Traffic Signal Timing Books 1 and 2 (2011)\book 1\v10\computer files\a37.vsd\Drawing\~Page-2\Sheet.3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10</cp:revision>
  <dcterms:created xsi:type="dcterms:W3CDTF">2011-10-05T14:34:33Z</dcterms:created>
  <dcterms:modified xsi:type="dcterms:W3CDTF">2012-10-03T18:48:02Z</dcterms:modified>
</cp:coreProperties>
</file>