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7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7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8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2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5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CCAE-FDD8-4A3B-B45E-FBADF36291E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69EC-84B2-47C4-AB62-FE9C18F28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5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" y="0"/>
            <a:ext cx="8763000" cy="88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29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79400"/>
            <a:ext cx="8682037" cy="630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173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3</cp:revision>
  <dcterms:created xsi:type="dcterms:W3CDTF">2012-10-08T22:49:34Z</dcterms:created>
  <dcterms:modified xsi:type="dcterms:W3CDTF">2012-10-08T22:55:32Z</dcterms:modified>
</cp:coreProperties>
</file>